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3"/>
  </p:notesMasterIdLst>
  <p:handoutMasterIdLst>
    <p:handoutMasterId r:id="rId14"/>
  </p:handoutMasterIdLst>
  <p:sldIdLst>
    <p:sldId id="495" r:id="rId2"/>
    <p:sldId id="596" r:id="rId3"/>
    <p:sldId id="544" r:id="rId4"/>
    <p:sldId id="600" r:id="rId5"/>
    <p:sldId id="601" r:id="rId6"/>
    <p:sldId id="603" r:id="rId7"/>
    <p:sldId id="604" r:id="rId8"/>
    <p:sldId id="605" r:id="rId9"/>
    <p:sldId id="606" r:id="rId10"/>
    <p:sldId id="607" r:id="rId11"/>
    <p:sldId id="608" r:id="rId12"/>
  </p:sldIdLst>
  <p:sldSz cx="9144000" cy="6858000" type="screen4x3"/>
  <p:notesSz cx="7023100" cy="9309100"/>
  <p:defaultTextStyle>
    <a:defPPr>
      <a:defRPr lang="en-US"/>
    </a:defPPr>
    <a:lvl1pPr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1pPr>
    <a:lvl2pPr marL="4572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2pPr>
    <a:lvl3pPr marL="9144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3pPr>
    <a:lvl4pPr marL="13716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4pPr>
    <a:lvl5pPr marL="18288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5pPr>
    <a:lvl6pPr marL="2286000" algn="l" defTabSz="914400" rtl="0" eaLnBrk="1" latinLnBrk="0" hangingPunct="1">
      <a:defRPr sz="3000" b="1" kern="1200">
        <a:solidFill>
          <a:schemeClr val="tx1"/>
        </a:solidFill>
        <a:latin typeface="Arial" charset="0"/>
        <a:ea typeface="+mn-ea"/>
        <a:cs typeface="+mn-cs"/>
      </a:defRPr>
    </a:lvl6pPr>
    <a:lvl7pPr marL="2743200" algn="l" defTabSz="914400" rtl="0" eaLnBrk="1" latinLnBrk="0" hangingPunct="1">
      <a:defRPr sz="3000" b="1" kern="1200">
        <a:solidFill>
          <a:schemeClr val="tx1"/>
        </a:solidFill>
        <a:latin typeface="Arial" charset="0"/>
        <a:ea typeface="+mn-ea"/>
        <a:cs typeface="+mn-cs"/>
      </a:defRPr>
    </a:lvl7pPr>
    <a:lvl8pPr marL="3200400" algn="l" defTabSz="914400" rtl="0" eaLnBrk="1" latinLnBrk="0" hangingPunct="1">
      <a:defRPr sz="3000" b="1" kern="1200">
        <a:solidFill>
          <a:schemeClr val="tx1"/>
        </a:solidFill>
        <a:latin typeface="Arial" charset="0"/>
        <a:ea typeface="+mn-ea"/>
        <a:cs typeface="+mn-cs"/>
      </a:defRPr>
    </a:lvl8pPr>
    <a:lvl9pPr marL="3657600" algn="l" defTabSz="914400" rtl="0" eaLnBrk="1" latinLnBrk="0" hangingPunct="1">
      <a:defRPr sz="30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A2CFDA"/>
    <a:srgbClr val="363177"/>
    <a:srgbClr val="003366"/>
    <a:srgbClr val="0606D4"/>
    <a:srgbClr val="4798AB"/>
    <a:srgbClr val="35C565"/>
    <a:srgbClr val="FFF411"/>
    <a:srgbClr val="D8CF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18" autoAdjust="0"/>
    <p:restoredTop sz="97310" autoAdjust="0"/>
  </p:normalViewPr>
  <p:slideViewPr>
    <p:cSldViewPr snapToObjects="1">
      <p:cViewPr>
        <p:scale>
          <a:sx n="66" d="100"/>
          <a:sy n="66" d="100"/>
        </p:scale>
        <p:origin x="-2598" y="-1116"/>
      </p:cViewPr>
      <p:guideLst>
        <p:guide orient="horz" pos="1152"/>
        <p:guide pos="480"/>
      </p:guideLst>
    </p:cSldViewPr>
  </p:slideViewPr>
  <p:notesTextViewPr>
    <p:cViewPr>
      <p:scale>
        <a:sx n="100" d="100"/>
        <a:sy n="100" d="100"/>
      </p:scale>
      <p:origin x="0" y="0"/>
    </p:cViewPr>
  </p:notesTextViewPr>
  <p:sorterViewPr>
    <p:cViewPr>
      <p:scale>
        <a:sx n="95" d="100"/>
        <a:sy n="95" d="100"/>
      </p:scale>
      <p:origin x="0" y="0"/>
    </p:cViewPr>
  </p:sorterViewPr>
  <p:notesViewPr>
    <p:cSldViewPr snapToObjects="1">
      <p:cViewPr>
        <p:scale>
          <a:sx n="80" d="100"/>
          <a:sy n="80" d="100"/>
        </p:scale>
        <p:origin x="-2262" y="696"/>
      </p:cViewPr>
      <p:guideLst>
        <p:guide orient="horz" pos="2933"/>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4"/>
          <p:cNvSpPr>
            <a:spLocks noChangeArrowheads="1"/>
          </p:cNvSpPr>
          <p:nvPr/>
        </p:nvSpPr>
        <p:spPr bwMode="auto">
          <a:xfrm>
            <a:off x="56714" y="8983961"/>
            <a:ext cx="6875013" cy="225241"/>
          </a:xfrm>
          <a:prstGeom prst="rect">
            <a:avLst/>
          </a:prstGeom>
          <a:noFill/>
          <a:ln w="9525">
            <a:noFill/>
            <a:miter lim="800000"/>
            <a:headEnd/>
            <a:tailEnd/>
          </a:ln>
        </p:spPr>
        <p:txBody>
          <a:bodyPr lIns="96990" tIns="50880" rIns="96990" bIns="50880">
            <a:spAutoFit/>
          </a:bodyPr>
          <a:lstStyle/>
          <a:p>
            <a:pPr defTabSz="619770">
              <a:lnSpc>
                <a:spcPct val="100000"/>
              </a:lnSpc>
              <a:tabLst>
                <a:tab pos="2417576" algn="l"/>
                <a:tab pos="4899809" algn="l"/>
              </a:tabLst>
            </a:pPr>
            <a:r>
              <a:rPr lang="en-US" sz="800" dirty="0" smtClean="0"/>
              <a:t>ISO/TC 176/SC2/WG23 N062</a:t>
            </a:r>
            <a:endParaRPr lang="en-US" sz="800" dirty="0"/>
          </a:p>
        </p:txBody>
      </p:sp>
      <p:sp>
        <p:nvSpPr>
          <p:cNvPr id="61443" name="Line 5"/>
          <p:cNvSpPr>
            <a:spLocks noChangeShapeType="1"/>
          </p:cNvSpPr>
          <p:nvPr/>
        </p:nvSpPr>
        <p:spPr bwMode="auto">
          <a:xfrm>
            <a:off x="154389" y="8998166"/>
            <a:ext cx="6712748" cy="0"/>
          </a:xfrm>
          <a:prstGeom prst="line">
            <a:avLst/>
          </a:prstGeom>
          <a:noFill/>
          <a:ln w="12700">
            <a:solidFill>
              <a:schemeClr val="tx1"/>
            </a:solidFill>
            <a:round/>
            <a:headEnd type="none" w="sm" len="sm"/>
            <a:tailEnd type="none" w="sm" len="sm"/>
          </a:ln>
        </p:spPr>
        <p:txBody>
          <a:bodyPr wrap="none" lIns="91718" tIns="45858" rIns="91718" bIns="45858" anchor="ctr"/>
          <a:lstStyle/>
          <a:p>
            <a:endParaRPr lang="en-US"/>
          </a:p>
        </p:txBody>
      </p:sp>
    </p:spTree>
    <p:extLst>
      <p:ext uri="{BB962C8B-B14F-4D97-AF65-F5344CB8AC3E}">
        <p14:creationId xmlns:p14="http://schemas.microsoft.com/office/powerpoint/2010/main" val="2415585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8"/>
          <p:cNvSpPr>
            <a:spLocks noChangeArrowheads="1"/>
          </p:cNvSpPr>
          <p:nvPr/>
        </p:nvSpPr>
        <p:spPr bwMode="auto">
          <a:xfrm>
            <a:off x="6262187" y="8617784"/>
            <a:ext cx="450562" cy="217812"/>
          </a:xfrm>
          <a:prstGeom prst="rect">
            <a:avLst/>
          </a:prstGeom>
          <a:noFill/>
          <a:ln w="9525">
            <a:noFill/>
            <a:miter lim="800000"/>
            <a:headEnd/>
            <a:tailEnd/>
          </a:ln>
        </p:spPr>
        <p:txBody>
          <a:bodyPr wrap="none" lIns="91718" tIns="45858" rIns="91718" bIns="45858" anchor="ctr"/>
          <a:lstStyle/>
          <a:p>
            <a:endParaRPr lang="en-US"/>
          </a:p>
        </p:txBody>
      </p:sp>
      <p:sp>
        <p:nvSpPr>
          <p:cNvPr id="38916" name="Line 10"/>
          <p:cNvSpPr>
            <a:spLocks noChangeShapeType="1"/>
          </p:cNvSpPr>
          <p:nvPr/>
        </p:nvSpPr>
        <p:spPr bwMode="auto">
          <a:xfrm>
            <a:off x="152814" y="8813499"/>
            <a:ext cx="6665485" cy="0"/>
          </a:xfrm>
          <a:prstGeom prst="line">
            <a:avLst/>
          </a:prstGeom>
          <a:noFill/>
          <a:ln w="12700">
            <a:solidFill>
              <a:schemeClr val="tx1"/>
            </a:solidFill>
            <a:round/>
            <a:headEnd type="none" w="sm" len="sm"/>
            <a:tailEnd type="none" w="sm" len="sm"/>
          </a:ln>
        </p:spPr>
        <p:txBody>
          <a:bodyPr wrap="none" lIns="91718" tIns="45858" rIns="91718" bIns="45858" anchor="ctr"/>
          <a:lstStyle/>
          <a:p>
            <a:endParaRPr lang="en-US"/>
          </a:p>
        </p:txBody>
      </p:sp>
      <p:sp>
        <p:nvSpPr>
          <p:cNvPr id="183307" name="Rectangle 11"/>
          <p:cNvSpPr>
            <a:spLocks noGrp="1" noChangeArrowheads="1"/>
          </p:cNvSpPr>
          <p:nvPr>
            <p:ph type="sldNum" sz="quarter" idx="5"/>
          </p:nvPr>
        </p:nvSpPr>
        <p:spPr bwMode="auto">
          <a:xfrm>
            <a:off x="5939231" y="8691966"/>
            <a:ext cx="816053" cy="290416"/>
          </a:xfrm>
          <a:prstGeom prst="rect">
            <a:avLst/>
          </a:prstGeom>
          <a:noFill/>
          <a:ln w="9525">
            <a:noFill/>
            <a:miter lim="800000"/>
            <a:headEnd/>
            <a:tailEnd/>
          </a:ln>
          <a:effectLst/>
        </p:spPr>
        <p:txBody>
          <a:bodyPr vert="horz" wrap="square" lIns="18796" tIns="0" rIns="18796" bIns="0" numCol="1" anchor="b" anchorCtr="0" compatLnSpc="1">
            <a:prstTxWarp prst="textNoShape">
              <a:avLst/>
            </a:prstTxWarp>
          </a:bodyPr>
          <a:lstStyle>
            <a:lvl1pPr algn="r" defTabSz="902846">
              <a:lnSpc>
                <a:spcPct val="100000"/>
              </a:lnSpc>
              <a:defRPr sz="800" b="0"/>
            </a:lvl1pPr>
          </a:lstStyle>
          <a:p>
            <a:pPr>
              <a:defRPr/>
            </a:pPr>
            <a:fld id="{FFEEC6B4-ED25-44BA-8709-6F45A38B1E7E}" type="slidenum">
              <a:rPr lang="en-US"/>
              <a:pPr>
                <a:defRPr/>
              </a:pPr>
              <a:t>‹#›</a:t>
            </a:fld>
            <a:endParaRPr lang="en-US" dirty="0"/>
          </a:p>
        </p:txBody>
      </p:sp>
      <p:sp>
        <p:nvSpPr>
          <p:cNvPr id="38918" name="Rectangle 12"/>
          <p:cNvSpPr>
            <a:spLocks noGrp="1" noRot="1" noChangeAspect="1" noChangeArrowheads="1" noTextEdit="1"/>
          </p:cNvSpPr>
          <p:nvPr>
            <p:ph type="sldImg" idx="2"/>
          </p:nvPr>
        </p:nvSpPr>
        <p:spPr bwMode="auto">
          <a:xfrm>
            <a:off x="877888" y="244475"/>
            <a:ext cx="5330825" cy="3998913"/>
          </a:xfrm>
          <a:prstGeom prst="rect">
            <a:avLst/>
          </a:prstGeom>
          <a:noFill/>
          <a:ln w="12700">
            <a:solidFill>
              <a:schemeClr val="tx1"/>
            </a:solidFill>
            <a:miter lim="800000"/>
            <a:headEnd/>
            <a:tailEnd/>
          </a:ln>
        </p:spPr>
      </p:sp>
      <p:sp>
        <p:nvSpPr>
          <p:cNvPr id="183309" name="Rectangle 13"/>
          <p:cNvSpPr>
            <a:spLocks noGrp="1" noChangeArrowheads="1"/>
          </p:cNvSpPr>
          <p:nvPr>
            <p:ph type="body" sz="quarter" idx="3"/>
          </p:nvPr>
        </p:nvSpPr>
        <p:spPr bwMode="auto">
          <a:xfrm>
            <a:off x="404877" y="4384652"/>
            <a:ext cx="6133003" cy="4255228"/>
          </a:xfrm>
          <a:prstGeom prst="rect">
            <a:avLst/>
          </a:prstGeom>
          <a:noFill/>
          <a:ln w="9525">
            <a:noFill/>
            <a:miter lim="800000"/>
            <a:headEnd/>
            <a:tailEnd/>
          </a:ln>
          <a:effectLst/>
        </p:spPr>
        <p:txBody>
          <a:bodyPr vert="horz" wrap="square" lIns="95547" tIns="50122" rIns="95547" bIns="50122"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1774811162"/>
      </p:ext>
    </p:extLst>
  </p:cSld>
  <p:clrMap bg1="lt1" tx1="dk1" bg2="lt2" tx2="dk2" accent1="accent1" accent2="accent2" accent3="accent3" accent4="accent4" accent5="accent5" accent6="accent6" hlink="hlink" folHlink="folHlink"/>
  <p:notesStyle>
    <a:lvl1pPr marL="112713" indent="-112713"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1pPr>
    <a:lvl2pPr marL="482600" indent="-120650"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2pPr>
    <a:lvl3pPr marL="9667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3pPr>
    <a:lvl4pPr marL="14493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4pPr>
    <a:lvl5pPr marL="19319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sldNum" sz="quarter" idx="5"/>
          </p:nvPr>
        </p:nvSpPr>
        <p:spPr>
          <a:noFill/>
        </p:spPr>
        <p:txBody>
          <a:bodyPr/>
          <a:lstStyle/>
          <a:p>
            <a:pPr defTabSz="902057"/>
            <a:fld id="{AE95D5F5-EBED-4D81-88C4-A307904AAAE0}" type="slidenum">
              <a:rPr lang="en-US" smtClean="0"/>
              <a:pPr defTabSz="902057"/>
              <a:t>1</a:t>
            </a:fld>
            <a:endParaRPr lang="en-US" dirty="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smtClean="0"/>
              <a:t>Emphasize that the information presented today is based on current work of WG24 and should not be used to make any changes to an organization’s quality management system since it could change.</a:t>
            </a:r>
          </a:p>
        </p:txBody>
      </p:sp>
      <p:sp>
        <p:nvSpPr>
          <p:cNvPr id="40964" name="Slide Number Placeholder 3"/>
          <p:cNvSpPr>
            <a:spLocks noGrp="1"/>
          </p:cNvSpPr>
          <p:nvPr>
            <p:ph type="sldNum" sz="quarter" idx="5"/>
          </p:nvPr>
        </p:nvSpPr>
        <p:spPr>
          <a:noFill/>
        </p:spPr>
        <p:txBody>
          <a:bodyPr/>
          <a:lstStyle/>
          <a:p>
            <a:pPr defTabSz="902057"/>
            <a:fld id="{E82B965F-AB94-48BB-A69F-6635BC798F8E}" type="slidenum">
              <a:rPr lang="en-US" smtClean="0"/>
              <a:pPr defTabSz="902057"/>
              <a:t>3</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rot="16200000">
            <a:off x="3200400" y="-1570037"/>
            <a:ext cx="2743200" cy="9144000"/>
          </a:xfrm>
          <a:prstGeom prst="rect">
            <a:avLst/>
          </a:prstGeom>
          <a:solidFill>
            <a:srgbClr val="363177"/>
          </a:solidFill>
          <a:ln w="9525" algn="ctr">
            <a:noFill/>
            <a:miter lim="800000"/>
            <a:headEnd/>
            <a:tailEnd/>
          </a:ln>
        </p:spPr>
        <p:txBody>
          <a:bodyPr wrap="none" lIns="73025" tIns="36512" rIns="73025" bIns="36512" anchor="ctr"/>
          <a:lstStyle/>
          <a:p>
            <a:endParaRPr lang="en-US"/>
          </a:p>
        </p:txBody>
      </p:sp>
      <p:sp>
        <p:nvSpPr>
          <p:cNvPr id="1049623" name="Rectangle 23"/>
          <p:cNvSpPr>
            <a:spLocks noGrp="1" noChangeArrowheads="1"/>
          </p:cNvSpPr>
          <p:nvPr>
            <p:ph type="ctrTitle"/>
          </p:nvPr>
        </p:nvSpPr>
        <p:spPr bwMode="white">
          <a:xfrm>
            <a:off x="650875" y="2676525"/>
            <a:ext cx="6511925" cy="830263"/>
          </a:xfrm>
          <a:ln/>
        </p:spPr>
        <p:txBody>
          <a:bodyPr anchor="ctr"/>
          <a:lstStyle>
            <a:lvl1pPr>
              <a:defRPr sz="3000">
                <a:solidFill>
                  <a:srgbClr val="FFFFFF"/>
                </a:solidFill>
              </a:defRPr>
            </a:lvl1pPr>
          </a:lstStyle>
          <a:p>
            <a:r>
              <a:rPr lang="en-US"/>
              <a:t>Topic</a:t>
            </a:r>
          </a:p>
        </p:txBody>
      </p:sp>
      <p:sp>
        <p:nvSpPr>
          <p:cNvPr id="1049624" name="Rectangle 24"/>
          <p:cNvSpPr>
            <a:spLocks noGrp="1" noChangeArrowheads="1"/>
          </p:cNvSpPr>
          <p:nvPr>
            <p:ph type="subTitle" idx="1"/>
          </p:nvPr>
        </p:nvSpPr>
        <p:spPr>
          <a:xfrm>
            <a:off x="650875" y="4733925"/>
            <a:ext cx="6940550" cy="419100"/>
          </a:xfrm>
          <a:ln/>
        </p:spPr>
        <p:txBody>
          <a:bodyPr/>
          <a:lstStyle>
            <a:lvl1pPr marL="0" indent="0">
              <a:lnSpc>
                <a:spcPct val="90000"/>
              </a:lnSpc>
              <a:buFont typeface="Wingdings" pitchFamily="2" charset="2"/>
              <a:buNone/>
              <a:defRPr sz="2000"/>
            </a:lvl1pPr>
          </a:lstStyle>
          <a:p>
            <a:r>
              <a:rPr lang="en-US"/>
              <a:t>Date</a:t>
            </a:r>
          </a:p>
        </p:txBody>
      </p:sp>
      <p:sp>
        <p:nvSpPr>
          <p:cNvPr id="8" name="Rectangle 24"/>
          <p:cNvSpPr txBox="1">
            <a:spLocks noChangeArrowheads="1"/>
          </p:cNvSpPr>
          <p:nvPr userDrawn="1"/>
        </p:nvSpPr>
        <p:spPr bwMode="auto">
          <a:xfrm>
            <a:off x="650875" y="6207125"/>
            <a:ext cx="6940550"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rgbClr val="003399"/>
                </a:solidFill>
                <a:effectLst/>
                <a:uLnTx/>
                <a:uFillTx/>
                <a:latin typeface="+mn-lt"/>
                <a:ea typeface="+mn-ea"/>
                <a:cs typeface="+mn-cs"/>
              </a:rPr>
              <a:t>ISO/TC 176/SC 2/N1283</a:t>
            </a:r>
            <a:endParaRPr kumimoji="0" lang="en-US" sz="1600" b="1" i="0" u="none" strike="noStrike" kern="0" cap="none" spc="0" normalizeH="0" baseline="0" noProof="0" dirty="0">
              <a:ln>
                <a:noFill/>
              </a:ln>
              <a:solidFill>
                <a:srgbClr val="003399"/>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3399"/>
              </a:buClr>
              <a:defRPr baseline="0">
                <a:solidFill>
                  <a:schemeClr val="tx1">
                    <a:lumMod val="85000"/>
                    <a:lumOff val="15000"/>
                  </a:schemeClr>
                </a:solidFill>
              </a:defRPr>
            </a:lvl1pPr>
            <a:lvl2pPr>
              <a:buClr>
                <a:srgbClr val="003399"/>
              </a:buClr>
              <a:buFont typeface="Arial" pitchFamily="34" charset="0"/>
              <a:buChar char="̶"/>
              <a:defRPr baseline="0">
                <a:solidFill>
                  <a:schemeClr val="tx1">
                    <a:lumMod val="85000"/>
                    <a:lumOff val="15000"/>
                  </a:schemeClr>
                </a:solidFill>
              </a:defRPr>
            </a:lvl2pPr>
            <a:lvl3pPr>
              <a:buClr>
                <a:srgbClr val="003399"/>
              </a:buClr>
              <a:buFont typeface="Arial" pitchFamily="34" charset="0"/>
              <a:buChar char="•"/>
              <a:defRPr baseline="0">
                <a:solidFill>
                  <a:schemeClr val="tx1">
                    <a:lumMod val="85000"/>
                    <a:lumOff val="15000"/>
                  </a:schemeClr>
                </a:solidFill>
              </a:defRPr>
            </a:lvl3pPr>
            <a:lvl4pPr>
              <a:buClr>
                <a:srgbClr val="003399"/>
              </a:buClr>
              <a:buFont typeface="Courier New" pitchFamily="49" charset="0"/>
              <a:buChar char="o"/>
              <a:defRPr baseline="0">
                <a:solidFill>
                  <a:schemeClr val="tx1">
                    <a:lumMod val="85000"/>
                    <a:lumOff val="15000"/>
                  </a:schemeClr>
                </a:solidFill>
              </a:defRPr>
            </a:lvl4pPr>
            <a:lvl5pPr>
              <a:buClr>
                <a:srgbClr val="003399"/>
              </a:buClr>
              <a:defRPr baseline="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2/N1283</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638" y="2362200"/>
            <a:ext cx="3894137" cy="3571875"/>
          </a:xfrm>
        </p:spPr>
        <p:txBody>
          <a:bodyPr/>
          <a:lstStyle>
            <a:lvl1pPr>
              <a:buClr>
                <a:srgbClr val="003399"/>
              </a:buClr>
              <a:defRPr sz="2800" baseline="0">
                <a:solidFill>
                  <a:schemeClr val="tx1">
                    <a:lumMod val="85000"/>
                    <a:lumOff val="15000"/>
                  </a:schemeClr>
                </a:solidFill>
              </a:defRPr>
            </a:lvl1pPr>
            <a:lvl2pPr>
              <a:buClr>
                <a:srgbClr val="003399"/>
              </a:buClr>
              <a:defRPr sz="2400" baseline="0">
                <a:solidFill>
                  <a:schemeClr val="tx1">
                    <a:lumMod val="85000"/>
                    <a:lumOff val="15000"/>
                  </a:schemeClr>
                </a:solidFill>
              </a:defRPr>
            </a:lvl2pPr>
            <a:lvl3pPr>
              <a:buClr>
                <a:srgbClr val="003399"/>
              </a:buClr>
              <a:defRPr sz="2000" baseline="0">
                <a:solidFill>
                  <a:schemeClr val="tx1">
                    <a:lumMod val="85000"/>
                    <a:lumOff val="15000"/>
                  </a:schemeClr>
                </a:solidFill>
              </a:defRPr>
            </a:lvl3pPr>
            <a:lvl4pPr>
              <a:buClr>
                <a:srgbClr val="003399"/>
              </a:buClr>
              <a:defRPr sz="1800" baseline="0">
                <a:solidFill>
                  <a:schemeClr val="tx1">
                    <a:lumMod val="85000"/>
                    <a:lumOff val="15000"/>
                  </a:schemeClr>
                </a:solidFill>
              </a:defRPr>
            </a:lvl4pPr>
            <a:lvl5pPr>
              <a:buClr>
                <a:srgbClr val="003399"/>
              </a:buClr>
              <a:defRPr sz="1800" baseline="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02175" y="2362200"/>
            <a:ext cx="3894138" cy="3571875"/>
          </a:xfrm>
        </p:spPr>
        <p:txBody>
          <a:bodyPr/>
          <a:lstStyle>
            <a:lvl1pPr>
              <a:buClr>
                <a:srgbClr val="003399"/>
              </a:buClr>
              <a:defRPr sz="2800" baseline="0">
                <a:solidFill>
                  <a:schemeClr val="tx1">
                    <a:lumMod val="85000"/>
                    <a:lumOff val="15000"/>
                  </a:schemeClr>
                </a:solidFill>
              </a:defRPr>
            </a:lvl1pPr>
            <a:lvl2pPr>
              <a:buClr>
                <a:srgbClr val="003399"/>
              </a:buClr>
              <a:defRPr sz="2400" baseline="0">
                <a:solidFill>
                  <a:schemeClr val="tx1">
                    <a:lumMod val="85000"/>
                    <a:lumOff val="15000"/>
                  </a:schemeClr>
                </a:solidFill>
              </a:defRPr>
            </a:lvl2pPr>
            <a:lvl3pPr>
              <a:buClr>
                <a:srgbClr val="003399"/>
              </a:buClr>
              <a:defRPr sz="2000" baseline="0">
                <a:solidFill>
                  <a:schemeClr val="tx1">
                    <a:lumMod val="85000"/>
                    <a:lumOff val="15000"/>
                  </a:schemeClr>
                </a:solidFill>
              </a:defRPr>
            </a:lvl3pPr>
            <a:lvl4pPr>
              <a:buClr>
                <a:srgbClr val="003399"/>
              </a:buClr>
              <a:defRPr sz="1800" baseline="0">
                <a:solidFill>
                  <a:schemeClr val="tx1">
                    <a:lumMod val="85000"/>
                    <a:lumOff val="15000"/>
                  </a:schemeClr>
                </a:solidFill>
              </a:defRPr>
            </a:lvl4pPr>
            <a:lvl5pPr>
              <a:buClr>
                <a:srgbClr val="003399"/>
              </a:buClr>
              <a:defRPr sz="1800" baseline="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2/N1283</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2/N1283</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4"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2/N1283</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2/N1283</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2/N1283</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55638" y="876300"/>
            <a:ext cx="8145462"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lvl="0"/>
            <a:r>
              <a:rPr lang="en-US" smtClean="0"/>
              <a:t>Slide Title</a:t>
            </a:r>
          </a:p>
        </p:txBody>
      </p:sp>
      <p:sp>
        <p:nvSpPr>
          <p:cNvPr id="1027" name="Rectangle 3"/>
          <p:cNvSpPr>
            <a:spLocks noChangeArrowheads="1"/>
          </p:cNvSpPr>
          <p:nvPr/>
        </p:nvSpPr>
        <p:spPr bwMode="auto">
          <a:xfrm>
            <a:off x="0" y="0"/>
            <a:ext cx="9144000" cy="457200"/>
          </a:xfrm>
          <a:prstGeom prst="rect">
            <a:avLst/>
          </a:prstGeom>
          <a:solidFill>
            <a:srgbClr val="363177"/>
          </a:solidFill>
          <a:ln w="25400" algn="ctr">
            <a:noFill/>
            <a:miter lim="800000"/>
            <a:headEnd/>
            <a:tailEnd/>
          </a:ln>
        </p:spPr>
        <p:txBody>
          <a:bodyPr wrap="none" anchor="ctr"/>
          <a:lstStyle/>
          <a:p>
            <a:endParaRPr lang="en-US"/>
          </a:p>
        </p:txBody>
      </p:sp>
      <p:sp>
        <p:nvSpPr>
          <p:cNvPr id="1030" name="Rectangle 8"/>
          <p:cNvSpPr>
            <a:spLocks noGrp="1" noChangeArrowheads="1"/>
          </p:cNvSpPr>
          <p:nvPr>
            <p:ph type="body" idx="1"/>
          </p:nvPr>
        </p:nvSpPr>
        <p:spPr bwMode="auto">
          <a:xfrm>
            <a:off x="655638" y="2362200"/>
            <a:ext cx="7940675" cy="3571875"/>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10"/>
          <p:cNvSpPr>
            <a:spLocks noChangeArrowheads="1"/>
          </p:cNvSpPr>
          <p:nvPr userDrawn="1"/>
        </p:nvSpPr>
        <p:spPr bwMode="auto">
          <a:xfrm>
            <a:off x="0" y="0"/>
            <a:ext cx="457200" cy="6858000"/>
          </a:xfrm>
          <a:prstGeom prst="rect">
            <a:avLst/>
          </a:prstGeom>
          <a:solidFill>
            <a:srgbClr val="363177"/>
          </a:solidFill>
          <a:ln w="9525" algn="ctr">
            <a:noFill/>
            <a:miter lim="800000"/>
            <a:headEnd/>
            <a:tailEnd/>
          </a:ln>
        </p:spPr>
        <p:txBody>
          <a:bodyPr wrap="none" lIns="82124" tIns="41061" rIns="82124" bIns="41061" anchor="ctr"/>
          <a:lstStyle/>
          <a:p>
            <a:endParaRPr lang="en-US"/>
          </a:p>
        </p:txBody>
      </p:sp>
    </p:spTree>
  </p:cSld>
  <p:clrMap bg1="lt1" tx1="dk1" bg2="lt2" tx2="dk2" accent1="accent1" accent2="accent2" accent3="accent3" accent4="accent4" accent5="accent5" accent6="accent6" hlink="hlink" folHlink="folHlink"/>
  <p:sldLayoutIdLst>
    <p:sldLayoutId id="2147483813" r:id="rId1"/>
    <p:sldLayoutId id="2147483807" r:id="rId2"/>
    <p:sldLayoutId id="2147483808" r:id="rId3"/>
    <p:sldLayoutId id="2147483809" r:id="rId4"/>
    <p:sldLayoutId id="2147483810" r:id="rId5"/>
    <p:sldLayoutId id="2147483811" r:id="rId6"/>
    <p:sldLayoutId id="2147483812" r:id="rId7"/>
  </p:sldLayoutIdLst>
  <p:timing>
    <p:tnLst>
      <p:par>
        <p:cTn id="1" dur="indefinite" restart="never" nodeType="tmRoot"/>
      </p:par>
    </p:tnLst>
  </p:timing>
  <p:hf sldNum="0" hdr="0" dt="0"/>
  <p:txStyles>
    <p:titleStyle>
      <a:lvl1pPr algn="l" defTabSz="814388" rtl="0" eaLnBrk="0" fontAlgn="base" hangingPunct="0">
        <a:lnSpc>
          <a:spcPct val="90000"/>
        </a:lnSpc>
        <a:spcBef>
          <a:spcPct val="0"/>
        </a:spcBef>
        <a:spcAft>
          <a:spcPct val="0"/>
        </a:spcAft>
        <a:defRPr sz="3200" b="1">
          <a:solidFill>
            <a:schemeClr val="accent2"/>
          </a:solidFill>
          <a:latin typeface="+mj-lt"/>
          <a:ea typeface="+mj-ea"/>
          <a:cs typeface="+mj-cs"/>
        </a:defRPr>
      </a:lvl1pPr>
      <a:lvl2pPr algn="l" defTabSz="814388" rtl="0" eaLnBrk="0" fontAlgn="base" hangingPunct="0">
        <a:lnSpc>
          <a:spcPct val="90000"/>
        </a:lnSpc>
        <a:spcBef>
          <a:spcPct val="0"/>
        </a:spcBef>
        <a:spcAft>
          <a:spcPct val="0"/>
        </a:spcAft>
        <a:defRPr sz="3200" b="1">
          <a:solidFill>
            <a:schemeClr val="accent2"/>
          </a:solidFill>
          <a:latin typeface="Arial" charset="0"/>
        </a:defRPr>
      </a:lvl2pPr>
      <a:lvl3pPr algn="l" defTabSz="814388" rtl="0" eaLnBrk="0" fontAlgn="base" hangingPunct="0">
        <a:lnSpc>
          <a:spcPct val="90000"/>
        </a:lnSpc>
        <a:spcBef>
          <a:spcPct val="0"/>
        </a:spcBef>
        <a:spcAft>
          <a:spcPct val="0"/>
        </a:spcAft>
        <a:defRPr sz="3200" b="1">
          <a:solidFill>
            <a:schemeClr val="accent2"/>
          </a:solidFill>
          <a:latin typeface="Arial" charset="0"/>
        </a:defRPr>
      </a:lvl3pPr>
      <a:lvl4pPr algn="l" defTabSz="814388" rtl="0" eaLnBrk="0" fontAlgn="base" hangingPunct="0">
        <a:lnSpc>
          <a:spcPct val="90000"/>
        </a:lnSpc>
        <a:spcBef>
          <a:spcPct val="0"/>
        </a:spcBef>
        <a:spcAft>
          <a:spcPct val="0"/>
        </a:spcAft>
        <a:defRPr sz="3200" b="1">
          <a:solidFill>
            <a:schemeClr val="accent2"/>
          </a:solidFill>
          <a:latin typeface="Arial" charset="0"/>
        </a:defRPr>
      </a:lvl4pPr>
      <a:lvl5pPr algn="l" defTabSz="814388" rtl="0" eaLnBrk="0" fontAlgn="base" hangingPunct="0">
        <a:lnSpc>
          <a:spcPct val="90000"/>
        </a:lnSpc>
        <a:spcBef>
          <a:spcPct val="0"/>
        </a:spcBef>
        <a:spcAft>
          <a:spcPct val="0"/>
        </a:spcAft>
        <a:defRPr sz="3200" b="1">
          <a:solidFill>
            <a:schemeClr val="accent2"/>
          </a:solidFill>
          <a:latin typeface="Arial" charset="0"/>
        </a:defRPr>
      </a:lvl5pPr>
      <a:lvl6pPr marL="457200" algn="l" defTabSz="814388" rtl="0" fontAlgn="base">
        <a:lnSpc>
          <a:spcPct val="90000"/>
        </a:lnSpc>
        <a:spcBef>
          <a:spcPct val="0"/>
        </a:spcBef>
        <a:spcAft>
          <a:spcPct val="0"/>
        </a:spcAft>
        <a:defRPr sz="3200" b="1">
          <a:solidFill>
            <a:schemeClr val="accent2"/>
          </a:solidFill>
          <a:latin typeface="Arial" charset="0"/>
        </a:defRPr>
      </a:lvl6pPr>
      <a:lvl7pPr marL="914400" algn="l" defTabSz="814388" rtl="0" fontAlgn="base">
        <a:lnSpc>
          <a:spcPct val="90000"/>
        </a:lnSpc>
        <a:spcBef>
          <a:spcPct val="0"/>
        </a:spcBef>
        <a:spcAft>
          <a:spcPct val="0"/>
        </a:spcAft>
        <a:defRPr sz="3200" b="1">
          <a:solidFill>
            <a:schemeClr val="accent2"/>
          </a:solidFill>
          <a:latin typeface="Arial" charset="0"/>
        </a:defRPr>
      </a:lvl7pPr>
      <a:lvl8pPr marL="1371600" algn="l" defTabSz="814388" rtl="0" fontAlgn="base">
        <a:lnSpc>
          <a:spcPct val="90000"/>
        </a:lnSpc>
        <a:spcBef>
          <a:spcPct val="0"/>
        </a:spcBef>
        <a:spcAft>
          <a:spcPct val="0"/>
        </a:spcAft>
        <a:defRPr sz="3200" b="1">
          <a:solidFill>
            <a:schemeClr val="accent2"/>
          </a:solidFill>
          <a:latin typeface="Arial" charset="0"/>
        </a:defRPr>
      </a:lvl8pPr>
      <a:lvl9pPr marL="1828800" algn="l" defTabSz="814388" rtl="0" fontAlgn="base">
        <a:lnSpc>
          <a:spcPct val="90000"/>
        </a:lnSpc>
        <a:spcBef>
          <a:spcPct val="0"/>
        </a:spcBef>
        <a:spcAft>
          <a:spcPct val="0"/>
        </a:spcAft>
        <a:defRPr sz="3200" b="1">
          <a:solidFill>
            <a:schemeClr val="accent2"/>
          </a:solidFill>
          <a:latin typeface="Arial" charset="0"/>
        </a:defRPr>
      </a:lvl9pPr>
    </p:titleStyle>
    <p:bodyStyle>
      <a:lvl1pPr marL="236538" indent="-236538" algn="l" defTabSz="814388" rtl="0" eaLnBrk="0" fontAlgn="base" hangingPunct="0">
        <a:lnSpc>
          <a:spcPct val="95000"/>
        </a:lnSpc>
        <a:spcBef>
          <a:spcPct val="50000"/>
        </a:spcBef>
        <a:spcAft>
          <a:spcPct val="0"/>
        </a:spcAft>
        <a:buClr>
          <a:schemeClr val="tx2"/>
        </a:buClr>
        <a:buSzPct val="100000"/>
        <a:buFont typeface="Wingdings" pitchFamily="2" charset="2"/>
        <a:buChar char="§"/>
        <a:defRPr sz="2400" b="1">
          <a:solidFill>
            <a:srgbClr val="003399"/>
          </a:solidFill>
          <a:latin typeface="+mn-lt"/>
          <a:ea typeface="+mn-ea"/>
          <a:cs typeface="+mn-cs"/>
        </a:defRPr>
      </a:lvl1pPr>
      <a:lvl2pPr marL="574675" indent="-117475" algn="l" defTabSz="814388" rtl="0" eaLnBrk="0" fontAlgn="base" hangingPunct="0">
        <a:lnSpc>
          <a:spcPct val="95000"/>
        </a:lnSpc>
        <a:spcBef>
          <a:spcPct val="35000"/>
        </a:spcBef>
        <a:spcAft>
          <a:spcPct val="0"/>
        </a:spcAft>
        <a:defRPr sz="2000" b="1">
          <a:solidFill>
            <a:srgbClr val="003399"/>
          </a:solidFill>
          <a:latin typeface="+mn-lt"/>
        </a:defRPr>
      </a:lvl2pPr>
      <a:lvl3pPr marL="914400" algn="l" defTabSz="814388" rtl="0" eaLnBrk="0" fontAlgn="base" hangingPunct="0">
        <a:lnSpc>
          <a:spcPct val="95000"/>
        </a:lnSpc>
        <a:spcBef>
          <a:spcPct val="35000"/>
        </a:spcBef>
        <a:spcAft>
          <a:spcPct val="0"/>
        </a:spcAft>
        <a:defRPr sz="2000" b="1">
          <a:solidFill>
            <a:srgbClr val="003399"/>
          </a:solidFill>
          <a:latin typeface="+mn-lt"/>
        </a:defRPr>
      </a:lvl3pPr>
      <a:lvl4pPr marL="1254125" indent="117475" algn="l" defTabSz="814388" rtl="0" eaLnBrk="0" fontAlgn="base" hangingPunct="0">
        <a:lnSpc>
          <a:spcPct val="95000"/>
        </a:lnSpc>
        <a:spcBef>
          <a:spcPct val="35000"/>
        </a:spcBef>
        <a:spcAft>
          <a:spcPct val="0"/>
        </a:spcAft>
        <a:defRPr sz="2000" b="1">
          <a:solidFill>
            <a:srgbClr val="003399"/>
          </a:solidFill>
          <a:latin typeface="+mn-lt"/>
        </a:defRPr>
      </a:lvl4pPr>
      <a:lvl5pPr marL="1604963" indent="223838" algn="l" defTabSz="814388" rtl="0" eaLnBrk="0" fontAlgn="base" hangingPunct="0">
        <a:lnSpc>
          <a:spcPct val="95000"/>
        </a:lnSpc>
        <a:spcBef>
          <a:spcPct val="35000"/>
        </a:spcBef>
        <a:spcAft>
          <a:spcPct val="0"/>
        </a:spcAft>
        <a:defRPr sz="2000" b="1">
          <a:solidFill>
            <a:srgbClr val="003399"/>
          </a:solidFill>
          <a:latin typeface="+mn-lt"/>
        </a:defRPr>
      </a:lvl5pPr>
      <a:lvl6pPr marL="2062163" algn="l" defTabSz="814388" rtl="0" fontAlgn="base">
        <a:lnSpc>
          <a:spcPct val="95000"/>
        </a:lnSpc>
        <a:spcBef>
          <a:spcPct val="35000"/>
        </a:spcBef>
        <a:spcAft>
          <a:spcPct val="0"/>
        </a:spcAft>
        <a:defRPr sz="2000" b="1">
          <a:solidFill>
            <a:srgbClr val="003399"/>
          </a:solidFill>
          <a:latin typeface="+mn-lt"/>
        </a:defRPr>
      </a:lvl6pPr>
      <a:lvl7pPr marL="2519363" algn="l" defTabSz="814388" rtl="0" fontAlgn="base">
        <a:lnSpc>
          <a:spcPct val="95000"/>
        </a:lnSpc>
        <a:spcBef>
          <a:spcPct val="35000"/>
        </a:spcBef>
        <a:spcAft>
          <a:spcPct val="0"/>
        </a:spcAft>
        <a:defRPr sz="2000" b="1">
          <a:solidFill>
            <a:srgbClr val="003399"/>
          </a:solidFill>
          <a:latin typeface="+mn-lt"/>
        </a:defRPr>
      </a:lvl7pPr>
      <a:lvl8pPr marL="2976563" algn="l" defTabSz="814388" rtl="0" fontAlgn="base">
        <a:lnSpc>
          <a:spcPct val="95000"/>
        </a:lnSpc>
        <a:spcBef>
          <a:spcPct val="35000"/>
        </a:spcBef>
        <a:spcAft>
          <a:spcPct val="0"/>
        </a:spcAft>
        <a:defRPr sz="2000" b="1">
          <a:solidFill>
            <a:srgbClr val="003399"/>
          </a:solidFill>
          <a:latin typeface="+mn-lt"/>
        </a:defRPr>
      </a:lvl8pPr>
      <a:lvl9pPr marL="3433763" algn="l" defTabSz="814388" rtl="0" fontAlgn="base">
        <a:lnSpc>
          <a:spcPct val="95000"/>
        </a:lnSpc>
        <a:spcBef>
          <a:spcPct val="35000"/>
        </a:spcBef>
        <a:spcAft>
          <a:spcPct val="0"/>
        </a:spcAft>
        <a:defRPr sz="2000" b="1">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25488" y="3368675"/>
            <a:ext cx="7123112" cy="517525"/>
          </a:xfrm>
        </p:spPr>
        <p:txBody>
          <a:bodyPr/>
          <a:lstStyle/>
          <a:p>
            <a:pPr eaLnBrk="1" hangingPunct="1"/>
            <a:r>
              <a:rPr lang="en-US" sz="4800" dirty="0" smtClean="0">
                <a:solidFill>
                  <a:schemeClr val="bg1"/>
                </a:solidFill>
              </a:rPr>
              <a:t>ISO 9001:2015 </a:t>
            </a:r>
            <a:r>
              <a:rPr lang="en-US" sz="4800" dirty="0" smtClean="0">
                <a:solidFill>
                  <a:srgbClr val="A2CFDA"/>
                </a:solidFill>
              </a:rPr>
              <a:t/>
            </a:r>
            <a:br>
              <a:rPr lang="en-US" sz="4800" dirty="0" smtClean="0">
                <a:solidFill>
                  <a:srgbClr val="A2CFDA"/>
                </a:solidFill>
              </a:rPr>
            </a:br>
            <a:r>
              <a:rPr lang="en-US" sz="4800" dirty="0" smtClean="0">
                <a:solidFill>
                  <a:srgbClr val="A2CFDA"/>
                </a:solidFill>
              </a:rPr>
              <a:t>Risk-based </a:t>
            </a:r>
            <a:r>
              <a:rPr lang="en-US" sz="4800" dirty="0">
                <a:solidFill>
                  <a:srgbClr val="A2CFDA"/>
                </a:solidFill>
              </a:rPr>
              <a:t>t</a:t>
            </a:r>
            <a:r>
              <a:rPr lang="en-US" sz="4800" dirty="0" smtClean="0">
                <a:solidFill>
                  <a:srgbClr val="A2CFDA"/>
                </a:solidFill>
              </a:rPr>
              <a:t>hinking </a:t>
            </a:r>
            <a:br>
              <a:rPr lang="en-US" sz="4800" dirty="0" smtClean="0">
                <a:solidFill>
                  <a:srgbClr val="A2CFDA"/>
                </a:solidFill>
              </a:rPr>
            </a:br>
            <a:r>
              <a:rPr lang="en-US" sz="4800" dirty="0" smtClean="0">
                <a:solidFill>
                  <a:srgbClr val="A2CFDA"/>
                </a:solidFill>
              </a:rPr>
              <a:t/>
            </a:r>
            <a:br>
              <a:rPr lang="en-US" sz="4800" dirty="0" smtClean="0">
                <a:solidFill>
                  <a:srgbClr val="A2CFDA"/>
                </a:solidFill>
              </a:rPr>
            </a:br>
            <a:endParaRPr lang="en-US" sz="4800" dirty="0" smtClean="0">
              <a:solidFill>
                <a:srgbClr val="A2CFDA"/>
              </a:solidFill>
            </a:endParaRPr>
          </a:p>
        </p:txBody>
      </p:sp>
      <p:sp>
        <p:nvSpPr>
          <p:cNvPr id="4"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1</a:t>
            </a:fld>
            <a:endParaRPr lang="en-US" sz="1000" dirty="0">
              <a:latin typeface="Verdana"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659825"/>
            <a:ext cx="7592869" cy="559375"/>
          </a:xfrm>
        </p:spPr>
        <p:txBody>
          <a:bodyPr>
            <a:noAutofit/>
          </a:bodyPr>
          <a:lstStyle/>
          <a:p>
            <a:r>
              <a:rPr lang="en-GB" sz="3600" dirty="0" smtClean="0"/>
              <a:t>How do I do it?</a:t>
            </a:r>
            <a:endParaRPr lang="en-GB" sz="3600" dirty="0"/>
          </a:p>
        </p:txBody>
      </p:sp>
      <p:sp>
        <p:nvSpPr>
          <p:cNvPr id="3" name="Content Placeholder 2"/>
          <p:cNvSpPr>
            <a:spLocks noGrp="1"/>
          </p:cNvSpPr>
          <p:nvPr>
            <p:ph idx="1"/>
          </p:nvPr>
        </p:nvSpPr>
        <p:spPr>
          <a:xfrm>
            <a:off x="660400" y="1447800"/>
            <a:ext cx="8278669" cy="4749800"/>
          </a:xfrm>
        </p:spPr>
        <p:txBody>
          <a:bodyPr>
            <a:noAutofit/>
          </a:bodyPr>
          <a:lstStyle/>
          <a:p>
            <a:pPr marL="228600" lvl="1" indent="-228600">
              <a:spcBef>
                <a:spcPts val="900"/>
              </a:spcBef>
              <a:buSzPct val="100000"/>
              <a:buFont typeface="Wingdings" pitchFamily="2" charset="2"/>
              <a:buChar char="§"/>
            </a:pPr>
            <a:r>
              <a:rPr lang="en-GB" sz="2800" b="0" dirty="0">
                <a:solidFill>
                  <a:schemeClr val="tx1"/>
                </a:solidFill>
                <a:ea typeface="+mn-ea"/>
                <a:cs typeface="+mn-cs"/>
              </a:rPr>
              <a:t>Balance risks and opportunities</a:t>
            </a:r>
          </a:p>
          <a:p>
            <a:pPr marL="228600" indent="-228600">
              <a:spcBef>
                <a:spcPts val="900"/>
              </a:spcBef>
            </a:pPr>
            <a:r>
              <a:rPr lang="en-GB" sz="2800" b="0" dirty="0" smtClean="0">
                <a:solidFill>
                  <a:schemeClr val="tx1"/>
                </a:solidFill>
              </a:rPr>
              <a:t>Analyse </a:t>
            </a:r>
            <a:r>
              <a:rPr lang="en-GB" sz="2800" b="0" dirty="0">
                <a:solidFill>
                  <a:schemeClr val="tx1"/>
                </a:solidFill>
              </a:rPr>
              <a:t>and prioritize </a:t>
            </a:r>
            <a:r>
              <a:rPr lang="en-GB" sz="2800" b="0" dirty="0" smtClean="0">
                <a:solidFill>
                  <a:schemeClr val="tx1"/>
                </a:solidFill>
              </a:rPr>
              <a:t>your risks</a:t>
            </a:r>
            <a:endParaRPr lang="en-GB" sz="2800" b="0" dirty="0">
              <a:solidFill>
                <a:schemeClr val="tx1"/>
              </a:solidFill>
            </a:endParaRPr>
          </a:p>
          <a:p>
            <a:pPr marL="338137" lvl="1" indent="0">
              <a:spcBef>
                <a:spcPts val="900"/>
              </a:spcBef>
              <a:buNone/>
            </a:pPr>
            <a:r>
              <a:rPr lang="en-GB" sz="2800" b="0" i="1" dirty="0" smtClean="0">
                <a:solidFill>
                  <a:schemeClr val="tx1"/>
                </a:solidFill>
              </a:rPr>
              <a:t>	what </a:t>
            </a:r>
            <a:r>
              <a:rPr lang="en-GB" sz="2800" b="0" i="1" dirty="0">
                <a:solidFill>
                  <a:schemeClr val="tx1"/>
                </a:solidFill>
              </a:rPr>
              <a:t>is acceptable?</a:t>
            </a:r>
          </a:p>
          <a:p>
            <a:pPr marL="338137" lvl="1" indent="0">
              <a:spcBef>
                <a:spcPts val="900"/>
              </a:spcBef>
              <a:buNone/>
            </a:pPr>
            <a:r>
              <a:rPr lang="en-GB" sz="2800" b="0" i="1" dirty="0" smtClean="0">
                <a:solidFill>
                  <a:schemeClr val="tx1"/>
                </a:solidFill>
              </a:rPr>
              <a:t>	what </a:t>
            </a:r>
            <a:r>
              <a:rPr lang="en-GB" sz="2800" b="0" i="1" dirty="0">
                <a:solidFill>
                  <a:schemeClr val="tx1"/>
                </a:solidFill>
              </a:rPr>
              <a:t>is unacceptable</a:t>
            </a:r>
            <a:r>
              <a:rPr lang="en-GB" sz="2800" b="0" i="1" dirty="0" smtClean="0">
                <a:solidFill>
                  <a:schemeClr val="tx1"/>
                </a:solidFill>
              </a:rPr>
              <a:t>?</a:t>
            </a:r>
          </a:p>
          <a:p>
            <a:pPr marL="228600" indent="-228600">
              <a:spcBef>
                <a:spcPts val="900"/>
              </a:spcBef>
            </a:pPr>
            <a:r>
              <a:rPr lang="en-GB" sz="2800" b="0" dirty="0" smtClean="0">
                <a:solidFill>
                  <a:schemeClr val="tx1"/>
                </a:solidFill>
              </a:rPr>
              <a:t>Plan actions to address the risks</a:t>
            </a:r>
          </a:p>
          <a:p>
            <a:pPr marL="338137" lvl="1" indent="0">
              <a:spcBef>
                <a:spcPts val="900"/>
              </a:spcBef>
              <a:buNone/>
            </a:pPr>
            <a:r>
              <a:rPr lang="en-GB" sz="2800" b="0" i="1" dirty="0" smtClean="0">
                <a:solidFill>
                  <a:schemeClr val="tx1"/>
                </a:solidFill>
              </a:rPr>
              <a:t>	how can I avoid,  eliminate or mitigate risks?</a:t>
            </a:r>
          </a:p>
          <a:p>
            <a:pPr marL="228600" indent="-228600">
              <a:spcBef>
                <a:spcPts val="900"/>
              </a:spcBef>
            </a:pPr>
            <a:r>
              <a:rPr lang="en-GB" sz="2800" b="0" dirty="0" smtClean="0"/>
              <a:t>Implement the plan;</a:t>
            </a:r>
            <a:r>
              <a:rPr lang="en-GB" sz="2800" b="0" i="1" dirty="0" smtClean="0"/>
              <a:t> take action</a:t>
            </a:r>
            <a:endParaRPr lang="en-GB" sz="2800" b="0" dirty="0"/>
          </a:p>
          <a:p>
            <a:pPr marL="228600" indent="-228600">
              <a:spcBef>
                <a:spcPts val="900"/>
              </a:spcBef>
            </a:pPr>
            <a:r>
              <a:rPr lang="en-GB" sz="2800" b="0" dirty="0"/>
              <a:t>C</a:t>
            </a:r>
            <a:r>
              <a:rPr lang="en-GB" sz="2800" b="0" dirty="0" smtClean="0"/>
              <a:t>heck the effectiveness of the action;  </a:t>
            </a:r>
            <a:r>
              <a:rPr lang="en-GB" sz="2800" b="0" i="1" dirty="0" smtClean="0"/>
              <a:t>does it work?</a:t>
            </a:r>
            <a:endParaRPr lang="en-GB" sz="2800" b="0" dirty="0"/>
          </a:p>
          <a:p>
            <a:pPr marL="228600" indent="-228600">
              <a:spcBef>
                <a:spcPts val="900"/>
              </a:spcBef>
            </a:pPr>
            <a:r>
              <a:rPr lang="en-GB" sz="2800" b="0" dirty="0" smtClean="0"/>
              <a:t>Learn from experience; </a:t>
            </a:r>
            <a:r>
              <a:rPr lang="en-GB" sz="2800" b="0" i="1" dirty="0" smtClean="0"/>
              <a:t> improve</a:t>
            </a:r>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10</a:t>
            </a:fld>
            <a:endParaRPr lang="en-US" sz="1000" dirty="0">
              <a:latin typeface="Verdana" pitchFamily="34" charset="0"/>
            </a:endParaRPr>
          </a:p>
        </p:txBody>
      </p:sp>
    </p:spTree>
    <p:extLst>
      <p:ext uri="{BB962C8B-B14F-4D97-AF65-F5344CB8AC3E}">
        <p14:creationId xmlns:p14="http://schemas.microsoft.com/office/powerpoint/2010/main" val="1329776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659825"/>
            <a:ext cx="7592869" cy="559375"/>
          </a:xfrm>
        </p:spPr>
        <p:txBody>
          <a:bodyPr>
            <a:noAutofit/>
          </a:bodyPr>
          <a:lstStyle/>
          <a:p>
            <a:r>
              <a:rPr lang="en-GB" sz="3600" dirty="0" smtClean="0"/>
              <a:t>Conclusions</a:t>
            </a:r>
            <a:endParaRPr lang="en-GB" sz="3600" dirty="0"/>
          </a:p>
        </p:txBody>
      </p:sp>
      <p:sp>
        <p:nvSpPr>
          <p:cNvPr id="3" name="Content Placeholder 2"/>
          <p:cNvSpPr>
            <a:spLocks noGrp="1"/>
          </p:cNvSpPr>
          <p:nvPr>
            <p:ph idx="1"/>
          </p:nvPr>
        </p:nvSpPr>
        <p:spPr>
          <a:xfrm>
            <a:off x="651245" y="1447800"/>
            <a:ext cx="8278669" cy="4826000"/>
          </a:xfrm>
        </p:spPr>
        <p:txBody>
          <a:bodyPr>
            <a:noAutofit/>
          </a:bodyPr>
          <a:lstStyle/>
          <a:p>
            <a:pPr marL="0" indent="0">
              <a:spcBef>
                <a:spcPts val="900"/>
              </a:spcBef>
              <a:buNone/>
            </a:pPr>
            <a:r>
              <a:rPr lang="en-GB" sz="2800" dirty="0" smtClean="0">
                <a:solidFill>
                  <a:schemeClr val="tx1"/>
                </a:solidFill>
              </a:rPr>
              <a:t>Risk-based thinking:</a:t>
            </a:r>
          </a:p>
          <a:p>
            <a:pPr marL="228600" indent="-228600">
              <a:spcBef>
                <a:spcPts val="900"/>
              </a:spcBef>
            </a:pPr>
            <a:r>
              <a:rPr lang="en-GB" sz="2800" b="0" dirty="0" smtClean="0">
                <a:solidFill>
                  <a:schemeClr val="tx1"/>
                </a:solidFill>
              </a:rPr>
              <a:t>is not new</a:t>
            </a:r>
          </a:p>
          <a:p>
            <a:pPr marL="228600" indent="-228600">
              <a:spcBef>
                <a:spcPts val="900"/>
              </a:spcBef>
            </a:pPr>
            <a:r>
              <a:rPr lang="en-GB" sz="2800" b="0" dirty="0" smtClean="0">
                <a:solidFill>
                  <a:schemeClr val="tx1"/>
                </a:solidFill>
              </a:rPr>
              <a:t>is something you probably do already</a:t>
            </a:r>
          </a:p>
          <a:p>
            <a:pPr marL="228600" indent="-228600">
              <a:spcBef>
                <a:spcPts val="900"/>
              </a:spcBef>
            </a:pPr>
            <a:r>
              <a:rPr lang="en-GB" sz="2800" b="0" dirty="0" smtClean="0">
                <a:solidFill>
                  <a:schemeClr val="tx1"/>
                </a:solidFill>
              </a:rPr>
              <a:t>is ongoing</a:t>
            </a:r>
            <a:endParaRPr lang="en-GB" sz="2800" b="0" strike="sngStrike" dirty="0" smtClean="0">
              <a:solidFill>
                <a:schemeClr val="tx1"/>
              </a:solidFill>
            </a:endParaRPr>
          </a:p>
          <a:p>
            <a:pPr marL="228600" indent="-228600">
              <a:spcBef>
                <a:spcPts val="900"/>
              </a:spcBef>
            </a:pPr>
            <a:r>
              <a:rPr lang="en-GB" sz="2800" b="0" dirty="0" smtClean="0">
                <a:solidFill>
                  <a:schemeClr val="tx1"/>
                </a:solidFill>
              </a:rPr>
              <a:t>ensures greater knowledge of risks and improves preparedness</a:t>
            </a:r>
          </a:p>
          <a:p>
            <a:pPr marL="228600" indent="-228600">
              <a:spcBef>
                <a:spcPts val="900"/>
              </a:spcBef>
            </a:pPr>
            <a:r>
              <a:rPr lang="en-GB" sz="2800" b="0" dirty="0" smtClean="0">
                <a:solidFill>
                  <a:schemeClr val="tx1"/>
                </a:solidFill>
              </a:rPr>
              <a:t>increases the probability of reaching objectives</a:t>
            </a:r>
          </a:p>
          <a:p>
            <a:pPr marL="228600" indent="-228600">
              <a:spcBef>
                <a:spcPts val="900"/>
              </a:spcBef>
            </a:pPr>
            <a:r>
              <a:rPr lang="en-GB" sz="2800" b="0" dirty="0" smtClean="0">
                <a:solidFill>
                  <a:schemeClr val="tx1"/>
                </a:solidFill>
              </a:rPr>
              <a:t>reduces the probability of negative results</a:t>
            </a:r>
          </a:p>
          <a:p>
            <a:pPr marL="228600" indent="-228600">
              <a:spcBef>
                <a:spcPts val="900"/>
              </a:spcBef>
            </a:pPr>
            <a:r>
              <a:rPr lang="en-GB" sz="2800" b="0" dirty="0" smtClean="0">
                <a:solidFill>
                  <a:schemeClr val="tx1"/>
                </a:solidFill>
              </a:rPr>
              <a:t>makes prevention a habit</a:t>
            </a:r>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11</a:t>
            </a:fld>
            <a:endParaRPr lang="en-US" sz="1000" dirty="0">
              <a:latin typeface="Verdana" pitchFamily="34" charset="0"/>
            </a:endParaRPr>
          </a:p>
        </p:txBody>
      </p:sp>
    </p:spTree>
    <p:extLst>
      <p:ext uri="{BB962C8B-B14F-4D97-AF65-F5344CB8AC3E}">
        <p14:creationId xmlns:p14="http://schemas.microsoft.com/office/powerpoint/2010/main" val="2937027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7700" y="2514600"/>
            <a:ext cx="7924800" cy="1283428"/>
          </a:xfrm>
          <a:prstGeom prst="rect">
            <a:avLst/>
          </a:prstGeom>
          <a:noFill/>
        </p:spPr>
        <p:txBody>
          <a:bodyPr wrap="square" rtlCol="0">
            <a:spAutoFit/>
          </a:bodyPr>
          <a:lstStyle/>
          <a:p>
            <a:endParaRPr lang="en-US" dirty="0"/>
          </a:p>
          <a:p>
            <a:r>
              <a:rPr lang="en-US" sz="2800" b="0" dirty="0" smtClean="0"/>
              <a:t>To explain the concept of risk-based thinking in ISO 9001:2015  </a:t>
            </a:r>
            <a:endParaRPr lang="en-US" sz="2800" b="0" dirty="0"/>
          </a:p>
        </p:txBody>
      </p:sp>
      <p:sp>
        <p:nvSpPr>
          <p:cNvPr id="3" name="Rectangle 2"/>
          <p:cNvSpPr/>
          <p:nvPr/>
        </p:nvSpPr>
        <p:spPr>
          <a:xfrm>
            <a:off x="685800" y="685800"/>
            <a:ext cx="8028105" cy="535531"/>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defTabSz="814388"/>
            <a:r>
              <a:rPr lang="en-US" sz="3600" dirty="0">
                <a:solidFill>
                  <a:srgbClr val="003399"/>
                </a:solidFill>
                <a:latin typeface="+mj-lt"/>
                <a:ea typeface="+mj-ea"/>
                <a:cs typeface="+mj-cs"/>
              </a:rPr>
              <a:t>Purpose of </a:t>
            </a:r>
            <a:r>
              <a:rPr lang="en-US" sz="3600" dirty="0" smtClean="0">
                <a:solidFill>
                  <a:srgbClr val="003399"/>
                </a:solidFill>
                <a:latin typeface="+mj-lt"/>
                <a:ea typeface="+mj-ea"/>
                <a:cs typeface="+mj-cs"/>
              </a:rPr>
              <a:t>this presentation</a:t>
            </a:r>
            <a:endParaRPr lang="en-US" sz="3600" dirty="0">
              <a:solidFill>
                <a:srgbClr val="003399"/>
              </a:solidFill>
              <a:latin typeface="+mj-lt"/>
              <a:ea typeface="+mj-ea"/>
              <a:cs typeface="+mj-cs"/>
            </a:endParaRPr>
          </a:p>
        </p:txBody>
      </p:sp>
      <p:sp>
        <p:nvSpPr>
          <p:cNvPr id="4"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2</a:t>
            </a:fld>
            <a:endParaRPr lang="en-US" sz="1000" dirty="0">
              <a:latin typeface="Verdana" pitchFamily="34" charset="0"/>
            </a:endParaRPr>
          </a:p>
        </p:txBody>
      </p:sp>
    </p:spTree>
    <p:extLst>
      <p:ext uri="{BB962C8B-B14F-4D97-AF65-F5344CB8AC3E}">
        <p14:creationId xmlns:p14="http://schemas.microsoft.com/office/powerpoint/2010/main" val="3806445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85800" y="457200"/>
            <a:ext cx="8145462" cy="762000"/>
          </a:xfrm>
        </p:spPr>
        <p:txBody>
          <a:bodyPr/>
          <a:lstStyle/>
          <a:p>
            <a:r>
              <a:rPr lang="en-US" sz="3600" dirty="0"/>
              <a:t>T</a:t>
            </a:r>
            <a:r>
              <a:rPr lang="en-US" sz="3600" dirty="0" smtClean="0"/>
              <a:t>his presentation</a:t>
            </a:r>
            <a:endParaRPr lang="en-US" sz="3600" dirty="0" smtClean="0">
              <a:solidFill>
                <a:srgbClr val="003399"/>
              </a:solidFill>
            </a:endParaRPr>
          </a:p>
        </p:txBody>
      </p:sp>
      <p:sp>
        <p:nvSpPr>
          <p:cNvPr id="4099" name="Content Placeholder 2"/>
          <p:cNvSpPr>
            <a:spLocks noGrp="1"/>
          </p:cNvSpPr>
          <p:nvPr>
            <p:ph idx="1"/>
          </p:nvPr>
        </p:nvSpPr>
        <p:spPr>
          <a:xfrm>
            <a:off x="639096" y="2912808"/>
            <a:ext cx="8162004" cy="2421192"/>
          </a:xfrm>
        </p:spPr>
        <p:txBody>
          <a:bodyPr/>
          <a:lstStyle/>
          <a:p>
            <a:pPr>
              <a:lnSpc>
                <a:spcPct val="100000"/>
              </a:lnSpc>
              <a:spcBef>
                <a:spcPts val="2500"/>
              </a:spcBef>
            </a:pPr>
            <a:r>
              <a:rPr lang="en-US" sz="2800" b="0" dirty="0" smtClean="0">
                <a:solidFill>
                  <a:schemeClr val="tx1"/>
                </a:solidFill>
              </a:rPr>
              <a:t>Developed by the ISO subcommittee responsible for ISO 9001</a:t>
            </a:r>
          </a:p>
          <a:p>
            <a:pPr>
              <a:lnSpc>
                <a:spcPct val="100000"/>
              </a:lnSpc>
              <a:spcBef>
                <a:spcPts val="2500"/>
              </a:spcBef>
            </a:pPr>
            <a:r>
              <a:rPr lang="en-US" sz="2800" b="0" dirty="0" smtClean="0">
                <a:solidFill>
                  <a:schemeClr val="tx1"/>
                </a:solidFill>
              </a:rPr>
              <a:t>Available for unrestricted public use  </a:t>
            </a:r>
            <a:endParaRPr lang="en-US" sz="2800" b="0" dirty="0">
              <a:solidFill>
                <a:schemeClr val="tx1"/>
              </a:solidFill>
            </a:endParaRPr>
          </a:p>
          <a:p>
            <a:pPr marL="0" indent="0">
              <a:lnSpc>
                <a:spcPct val="100000"/>
              </a:lnSpc>
              <a:spcBef>
                <a:spcPts val="2500"/>
              </a:spcBef>
              <a:buClrTx/>
              <a:buNone/>
            </a:pPr>
            <a:endParaRPr lang="en-US" sz="2800" b="0" dirty="0" smtClean="0">
              <a:solidFill>
                <a:schemeClr val="tx1">
                  <a:lumMod val="85000"/>
                  <a:lumOff val="15000"/>
                </a:schemeClr>
              </a:solidFill>
            </a:endParaRPr>
          </a:p>
        </p:txBody>
      </p:sp>
      <p:sp>
        <p:nvSpPr>
          <p:cNvPr id="4"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3</a:t>
            </a:fld>
            <a:endParaRPr lang="en-US" sz="1000" dirty="0">
              <a:latin typeface="Verdana"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69900"/>
            <a:ext cx="8278669" cy="753626"/>
          </a:xfrm>
        </p:spPr>
        <p:txBody>
          <a:bodyPr>
            <a:normAutofit/>
          </a:bodyPr>
          <a:lstStyle/>
          <a:p>
            <a:r>
              <a:rPr lang="en-GB" sz="3600" dirty="0" smtClean="0"/>
              <a:t>What </a:t>
            </a:r>
            <a:r>
              <a:rPr lang="en-GB" sz="3600" dirty="0"/>
              <a:t>is </a:t>
            </a:r>
            <a:r>
              <a:rPr lang="en-GB" sz="3600" dirty="0" smtClean="0"/>
              <a:t>risk-based thinking?</a:t>
            </a:r>
            <a:endParaRPr lang="en-GB" sz="3600" dirty="0"/>
          </a:p>
        </p:txBody>
      </p:sp>
      <p:sp>
        <p:nvSpPr>
          <p:cNvPr id="3" name="Content Placeholder 2"/>
          <p:cNvSpPr>
            <a:spLocks noGrp="1"/>
          </p:cNvSpPr>
          <p:nvPr>
            <p:ph idx="1"/>
          </p:nvPr>
        </p:nvSpPr>
        <p:spPr>
          <a:xfrm>
            <a:off x="605924" y="1538514"/>
            <a:ext cx="8164334" cy="5105400"/>
          </a:xfrm>
        </p:spPr>
        <p:txBody>
          <a:bodyPr>
            <a:normAutofit fontScale="47500" lnSpcReduction="20000"/>
          </a:bodyPr>
          <a:lstStyle/>
          <a:p>
            <a:pPr marL="288000" indent="-228600">
              <a:spcBef>
                <a:spcPts val="1800"/>
              </a:spcBef>
              <a:spcAft>
                <a:spcPts val="1800"/>
              </a:spcAft>
            </a:pPr>
            <a:r>
              <a:rPr lang="en-GB" sz="5900" b="0" dirty="0" smtClean="0">
                <a:solidFill>
                  <a:schemeClr val="tx1"/>
                </a:solidFill>
              </a:rPr>
              <a:t>Risk-based thinking is something we all do automatically and often sub-consciously to get the best result</a:t>
            </a:r>
          </a:p>
          <a:p>
            <a:pPr marL="288000" indent="-228600">
              <a:spcBef>
                <a:spcPts val="1800"/>
              </a:spcBef>
              <a:spcAft>
                <a:spcPts val="1800"/>
              </a:spcAft>
            </a:pPr>
            <a:r>
              <a:rPr lang="en-GB" sz="5900" b="0" dirty="0" smtClean="0">
                <a:solidFill>
                  <a:schemeClr val="tx1"/>
                </a:solidFill>
              </a:rPr>
              <a:t>The concept of risk has always been implicit in ISO 9001 – this edition makes it more explicit and builds </a:t>
            </a:r>
            <a:r>
              <a:rPr lang="en-GB" sz="5900" b="0" dirty="0">
                <a:solidFill>
                  <a:schemeClr val="tx1"/>
                </a:solidFill>
              </a:rPr>
              <a:t>it into the whole management </a:t>
            </a:r>
            <a:r>
              <a:rPr lang="en-GB" sz="5900" b="0" dirty="0" smtClean="0">
                <a:solidFill>
                  <a:schemeClr val="tx1"/>
                </a:solidFill>
              </a:rPr>
              <a:t>system</a:t>
            </a:r>
            <a:endParaRPr lang="en-GB" sz="5900" b="0" dirty="0">
              <a:solidFill>
                <a:schemeClr val="tx1"/>
              </a:solidFill>
            </a:endParaRPr>
          </a:p>
          <a:p>
            <a:pPr marL="288000" indent="-228600">
              <a:spcBef>
                <a:spcPts val="1800"/>
              </a:spcBef>
              <a:spcAft>
                <a:spcPts val="1800"/>
              </a:spcAft>
            </a:pPr>
            <a:r>
              <a:rPr lang="en-GB" sz="5900" b="0" dirty="0">
                <a:solidFill>
                  <a:schemeClr val="tx1"/>
                </a:solidFill>
              </a:rPr>
              <a:t>R</a:t>
            </a:r>
            <a:r>
              <a:rPr lang="en-GB" sz="5900" b="0" dirty="0" smtClean="0">
                <a:solidFill>
                  <a:schemeClr val="tx1"/>
                </a:solidFill>
              </a:rPr>
              <a:t>isk-based thinking ensures risk is considered from the beginning and throughout</a:t>
            </a:r>
          </a:p>
          <a:p>
            <a:pPr marL="288000" indent="-228600">
              <a:spcBef>
                <a:spcPts val="1800"/>
              </a:spcBef>
              <a:spcAft>
                <a:spcPts val="1800"/>
              </a:spcAft>
            </a:pPr>
            <a:r>
              <a:rPr lang="en-GB" sz="5900" b="0" dirty="0">
                <a:solidFill>
                  <a:schemeClr val="tx1"/>
                </a:solidFill>
              </a:rPr>
              <a:t>R</a:t>
            </a:r>
            <a:r>
              <a:rPr lang="en-GB" sz="5900" b="0" dirty="0" smtClean="0">
                <a:solidFill>
                  <a:schemeClr val="tx1"/>
                </a:solidFill>
              </a:rPr>
              <a:t>isk-based </a:t>
            </a:r>
            <a:r>
              <a:rPr lang="en-GB" sz="5900" b="0" dirty="0">
                <a:solidFill>
                  <a:schemeClr val="tx1"/>
                </a:solidFill>
              </a:rPr>
              <a:t>thinking makes preventive action part of </a:t>
            </a:r>
            <a:r>
              <a:rPr lang="en-GB" sz="5900" b="0" dirty="0" smtClean="0">
                <a:solidFill>
                  <a:schemeClr val="tx1"/>
                </a:solidFill>
              </a:rPr>
              <a:t>strategic and operational planning</a:t>
            </a:r>
            <a:endParaRPr lang="en-GB" sz="5900" b="0" i="1" dirty="0">
              <a:solidFill>
                <a:srgbClr val="FF0000"/>
              </a:solidFill>
            </a:endParaRPr>
          </a:p>
          <a:p>
            <a:pPr>
              <a:spcBef>
                <a:spcPts val="800"/>
              </a:spcBef>
            </a:pPr>
            <a:endParaRPr lang="en-GB" b="0" i="1" dirty="0">
              <a:solidFill>
                <a:srgbClr val="FF0000"/>
              </a:solidFill>
            </a:endParaRPr>
          </a:p>
          <a:p>
            <a:pPr marL="342900" indent="-342900">
              <a:spcBef>
                <a:spcPts val="800"/>
              </a:spcBef>
              <a:buAutoNum type="arabicPeriod"/>
            </a:pPr>
            <a:endParaRPr lang="en-GB" b="0" dirty="0" smtClean="0"/>
          </a:p>
          <a:p>
            <a:pPr marL="342900" indent="-342900">
              <a:spcBef>
                <a:spcPts val="800"/>
              </a:spcBef>
              <a:buAutoNum type="arabicPeriod"/>
            </a:pPr>
            <a:endParaRPr lang="en-GB" b="0"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4</a:t>
            </a:fld>
            <a:endParaRPr lang="en-US" sz="1000" dirty="0">
              <a:latin typeface="Verdana" pitchFamily="34" charset="0"/>
            </a:endParaRPr>
          </a:p>
        </p:txBody>
      </p:sp>
    </p:spTree>
    <p:extLst>
      <p:ext uri="{BB962C8B-B14F-4D97-AF65-F5344CB8AC3E}">
        <p14:creationId xmlns:p14="http://schemas.microsoft.com/office/powerpoint/2010/main" val="2658033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331" y="218535"/>
            <a:ext cx="8278669" cy="4277265"/>
          </a:xfrm>
        </p:spPr>
        <p:txBody>
          <a:bodyPr/>
          <a:lstStyle/>
          <a:p>
            <a:pPr algn="ctr"/>
            <a:r>
              <a:rPr lang="en-GB" dirty="0" smtClean="0"/>
              <a:t/>
            </a:r>
            <a:br>
              <a:rPr lang="en-GB" dirty="0" smtClean="0"/>
            </a:br>
            <a:r>
              <a:rPr lang="en-GB" dirty="0"/>
              <a:t/>
            </a:r>
            <a:br>
              <a:rPr lang="en-GB" dirty="0"/>
            </a:br>
            <a:r>
              <a:rPr lang="en-GB" dirty="0" smtClean="0"/>
              <a:t/>
            </a:r>
            <a:br>
              <a:rPr lang="en-GB" dirty="0" smtClean="0"/>
            </a:br>
            <a:r>
              <a:rPr lang="en-GB" sz="4000" dirty="0"/>
              <a:t/>
            </a:r>
            <a:br>
              <a:rPr lang="en-GB" sz="4000" dirty="0"/>
            </a:br>
            <a:r>
              <a:rPr lang="en-GB" sz="4000" dirty="0" smtClean="0"/>
              <a:t>Where is risk addressed in </a:t>
            </a:r>
            <a:br>
              <a:rPr lang="en-GB" sz="4000" dirty="0" smtClean="0"/>
            </a:br>
            <a:r>
              <a:rPr lang="en-GB" sz="4000" dirty="0"/>
              <a:t/>
            </a:r>
            <a:br>
              <a:rPr lang="en-GB" sz="4000" dirty="0"/>
            </a:br>
            <a:r>
              <a:rPr lang="en-GB" sz="4000" dirty="0" smtClean="0"/>
              <a:t>ISO 9001:2015?</a:t>
            </a:r>
            <a:endParaRPr lang="en-GB" sz="4000" dirty="0"/>
          </a:p>
        </p:txBody>
      </p:sp>
      <p:sp>
        <p:nvSpPr>
          <p:cNvPr id="3" name="Content Placeholder 2"/>
          <p:cNvSpPr>
            <a:spLocks noGrp="1"/>
          </p:cNvSpPr>
          <p:nvPr>
            <p:ph idx="1"/>
          </p:nvPr>
        </p:nvSpPr>
        <p:spPr>
          <a:xfrm>
            <a:off x="403225" y="4953837"/>
            <a:ext cx="8278669" cy="1202471"/>
          </a:xfrm>
        </p:spPr>
        <p:txBody>
          <a:bodyPr>
            <a:normAutofit/>
          </a:bodyPr>
          <a:lstStyle/>
          <a:p>
            <a:pPr algn="ctr"/>
            <a:endParaRPr lang="en-GB" sz="2400" b="1" dirty="0" smtClean="0"/>
          </a:p>
          <a:p>
            <a:endParaRPr lang="en-GB"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5</a:t>
            </a:fld>
            <a:endParaRPr lang="en-US" sz="1000" dirty="0">
              <a:latin typeface="Verdana" pitchFamily="34" charset="0"/>
            </a:endParaRPr>
          </a:p>
        </p:txBody>
      </p:sp>
    </p:spTree>
    <p:extLst>
      <p:ext uri="{BB962C8B-B14F-4D97-AF65-F5344CB8AC3E}">
        <p14:creationId xmlns:p14="http://schemas.microsoft.com/office/powerpoint/2010/main" val="1327502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638" y="1371600"/>
            <a:ext cx="8335962" cy="4702175"/>
          </a:xfrm>
        </p:spPr>
        <p:txBody>
          <a:bodyPr>
            <a:noAutofit/>
          </a:bodyPr>
          <a:lstStyle/>
          <a:p>
            <a:r>
              <a:rPr lang="en-GB" sz="2500" b="0" dirty="0" smtClean="0">
                <a:solidFill>
                  <a:schemeClr val="tx1"/>
                </a:solidFill>
              </a:rPr>
              <a:t>Introduction - the concept of risk-based thinking is explained</a:t>
            </a:r>
          </a:p>
          <a:p>
            <a:r>
              <a:rPr lang="en-GB" sz="2500" b="0" dirty="0" smtClean="0">
                <a:solidFill>
                  <a:schemeClr val="tx1"/>
                </a:solidFill>
              </a:rPr>
              <a:t>Clause </a:t>
            </a:r>
            <a:r>
              <a:rPr lang="en-GB" sz="2500" b="0" dirty="0">
                <a:solidFill>
                  <a:schemeClr val="tx1"/>
                </a:solidFill>
              </a:rPr>
              <a:t>4 </a:t>
            </a:r>
            <a:r>
              <a:rPr lang="en-GB" sz="2500" b="0" dirty="0" smtClean="0">
                <a:solidFill>
                  <a:schemeClr val="tx1"/>
                </a:solidFill>
              </a:rPr>
              <a:t>- organization </a:t>
            </a:r>
            <a:r>
              <a:rPr lang="en-GB" sz="2500" b="0" dirty="0">
                <a:solidFill>
                  <a:schemeClr val="tx1"/>
                </a:solidFill>
              </a:rPr>
              <a:t>is required to </a:t>
            </a:r>
            <a:r>
              <a:rPr lang="en-GB" sz="2500" b="0" dirty="0" smtClean="0">
                <a:solidFill>
                  <a:schemeClr val="tx1"/>
                </a:solidFill>
              </a:rPr>
              <a:t>determine its QMS processes</a:t>
            </a:r>
            <a:r>
              <a:rPr lang="en-GB" sz="2500" b="0" dirty="0">
                <a:solidFill>
                  <a:schemeClr val="tx1"/>
                </a:solidFill>
              </a:rPr>
              <a:t> </a:t>
            </a:r>
            <a:r>
              <a:rPr lang="en-GB" sz="2500" b="0" dirty="0" smtClean="0">
                <a:solidFill>
                  <a:schemeClr val="tx1"/>
                </a:solidFill>
              </a:rPr>
              <a:t>and address its risks and opportunities </a:t>
            </a:r>
          </a:p>
          <a:p>
            <a:r>
              <a:rPr lang="en-GB" sz="2500" b="0" dirty="0" smtClean="0">
                <a:solidFill>
                  <a:schemeClr val="tx1"/>
                </a:solidFill>
                <a:ea typeface="+mn-ea"/>
                <a:cs typeface="+mn-cs"/>
              </a:rPr>
              <a:t>Clause </a:t>
            </a:r>
            <a:r>
              <a:rPr lang="en-GB" sz="2500" b="0" dirty="0">
                <a:solidFill>
                  <a:schemeClr val="tx1"/>
                </a:solidFill>
                <a:ea typeface="+mn-ea"/>
                <a:cs typeface="+mn-cs"/>
              </a:rPr>
              <a:t>5 – top management is required </a:t>
            </a:r>
            <a:r>
              <a:rPr lang="en-GB" sz="2500" b="0" dirty="0" smtClean="0">
                <a:solidFill>
                  <a:schemeClr val="tx1"/>
                </a:solidFill>
                <a:ea typeface="+mn-ea"/>
                <a:cs typeface="+mn-cs"/>
              </a:rPr>
              <a:t>to</a:t>
            </a:r>
          </a:p>
          <a:p>
            <a:pPr lvl="1"/>
            <a:r>
              <a:rPr lang="en-GB" sz="2500" b="0" dirty="0" smtClean="0">
                <a:solidFill>
                  <a:schemeClr val="tx1"/>
                </a:solidFill>
              </a:rPr>
              <a:t>Promote </a:t>
            </a:r>
            <a:r>
              <a:rPr lang="en-GB" sz="2500" b="0" dirty="0">
                <a:solidFill>
                  <a:schemeClr val="tx1"/>
                </a:solidFill>
              </a:rPr>
              <a:t>awareness of </a:t>
            </a:r>
            <a:r>
              <a:rPr lang="en-GB" sz="2500" b="0" dirty="0" smtClean="0">
                <a:solidFill>
                  <a:schemeClr val="tx1"/>
                </a:solidFill>
              </a:rPr>
              <a:t>risk-based thinking</a:t>
            </a:r>
            <a:endParaRPr lang="en-GB" sz="2500" b="0" dirty="0">
              <a:solidFill>
                <a:schemeClr val="tx1"/>
              </a:solidFill>
            </a:endParaRPr>
          </a:p>
          <a:p>
            <a:pPr lvl="1"/>
            <a:r>
              <a:rPr lang="en-GB" sz="2500" b="0" dirty="0" smtClean="0">
                <a:solidFill>
                  <a:schemeClr val="tx1"/>
                </a:solidFill>
              </a:rPr>
              <a:t>Determine and address risks and opportunities that can affect product /service conformity</a:t>
            </a:r>
          </a:p>
          <a:p>
            <a:r>
              <a:rPr lang="en-GB" sz="2500" b="0" dirty="0" smtClean="0">
                <a:solidFill>
                  <a:schemeClr val="tx1"/>
                </a:solidFill>
              </a:rPr>
              <a:t>Clause 6 - organization is required to identify risks and opportunities related to QMS performance and take appropriate actions to address them</a:t>
            </a:r>
            <a:endParaRPr lang="en-GB" sz="2500" b="0" strike="sngStrike" dirty="0">
              <a:solidFill>
                <a:schemeClr val="tx1"/>
              </a:solidFill>
            </a:endParaRPr>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6</a:t>
            </a:fld>
            <a:endParaRPr lang="en-US" sz="1000" dirty="0">
              <a:latin typeface="Verdana" pitchFamily="34" charset="0"/>
            </a:endParaRPr>
          </a:p>
        </p:txBody>
      </p:sp>
      <p:sp>
        <p:nvSpPr>
          <p:cNvPr id="4" name="Title 3"/>
          <p:cNvSpPr>
            <a:spLocks noGrp="1"/>
          </p:cNvSpPr>
          <p:nvPr>
            <p:ph type="title"/>
          </p:nvPr>
        </p:nvSpPr>
        <p:spPr>
          <a:xfrm>
            <a:off x="655638" y="381000"/>
            <a:ext cx="8145462" cy="838200"/>
          </a:xfrm>
        </p:spPr>
        <p:txBody>
          <a:bodyPr/>
          <a:lstStyle/>
          <a:p>
            <a:r>
              <a:rPr lang="en-GB" sz="3600" dirty="0" smtClean="0"/>
              <a:t>Risk-based thinking is in:</a:t>
            </a:r>
            <a:endParaRPr lang="en-GB" sz="3600" dirty="0"/>
          </a:p>
        </p:txBody>
      </p:sp>
    </p:spTree>
    <p:extLst>
      <p:ext uri="{BB962C8B-B14F-4D97-AF65-F5344CB8AC3E}">
        <p14:creationId xmlns:p14="http://schemas.microsoft.com/office/powerpoint/2010/main" val="23478845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5" y="533400"/>
            <a:ext cx="8278669" cy="685800"/>
          </a:xfrm>
        </p:spPr>
        <p:txBody>
          <a:bodyPr>
            <a:noAutofit/>
          </a:bodyPr>
          <a:lstStyle/>
          <a:p>
            <a:r>
              <a:rPr lang="en-GB" sz="3600" dirty="0" smtClean="0"/>
              <a:t>Risk-based thinking is in:</a:t>
            </a:r>
            <a:endParaRPr lang="en-GB" sz="3600" dirty="0"/>
          </a:p>
        </p:txBody>
      </p:sp>
      <p:sp>
        <p:nvSpPr>
          <p:cNvPr id="3" name="Content Placeholder 2"/>
          <p:cNvSpPr>
            <a:spLocks noGrp="1"/>
          </p:cNvSpPr>
          <p:nvPr>
            <p:ph idx="1"/>
          </p:nvPr>
        </p:nvSpPr>
        <p:spPr>
          <a:xfrm>
            <a:off x="657225" y="1494972"/>
            <a:ext cx="8283575" cy="4705438"/>
          </a:xfrm>
        </p:spPr>
        <p:txBody>
          <a:bodyPr>
            <a:noAutofit/>
          </a:bodyPr>
          <a:lstStyle/>
          <a:p>
            <a:r>
              <a:rPr lang="en-GB" sz="2500" b="0" dirty="0" smtClean="0">
                <a:solidFill>
                  <a:schemeClr val="tx1"/>
                </a:solidFill>
              </a:rPr>
              <a:t>Clause 7 – organization is required to determine and provide necessary resources</a:t>
            </a:r>
          </a:p>
          <a:p>
            <a:r>
              <a:rPr lang="en-GB" sz="2500" b="0" dirty="0">
                <a:solidFill>
                  <a:schemeClr val="tx1"/>
                </a:solidFill>
              </a:rPr>
              <a:t>C</a:t>
            </a:r>
            <a:r>
              <a:rPr lang="en-GB" sz="2500" b="0" dirty="0" smtClean="0">
                <a:solidFill>
                  <a:schemeClr val="tx1"/>
                </a:solidFill>
              </a:rPr>
              <a:t>lause 8 - organization is required to manage its operational processes</a:t>
            </a:r>
            <a:endParaRPr lang="en-GB" sz="2500" b="0" strike="sngStrike" dirty="0" smtClean="0">
              <a:solidFill>
                <a:schemeClr val="tx1"/>
              </a:solidFill>
            </a:endParaRPr>
          </a:p>
          <a:p>
            <a:r>
              <a:rPr lang="en-GB" sz="2500" b="0" dirty="0" smtClean="0">
                <a:solidFill>
                  <a:schemeClr val="tx1"/>
                </a:solidFill>
              </a:rPr>
              <a:t>Clause 9 -</a:t>
            </a:r>
            <a:r>
              <a:rPr lang="en-GB" sz="2500" b="0" dirty="0">
                <a:solidFill>
                  <a:schemeClr val="tx1"/>
                </a:solidFill>
              </a:rPr>
              <a:t> </a:t>
            </a:r>
            <a:r>
              <a:rPr lang="en-GB" sz="2500" b="0" dirty="0" smtClean="0">
                <a:solidFill>
                  <a:schemeClr val="tx1"/>
                </a:solidFill>
              </a:rPr>
              <a:t>organization is required to monitor, measure, analyse and evaluate the effectiveness of actions taken to address risks and opportunities</a:t>
            </a:r>
          </a:p>
          <a:p>
            <a:r>
              <a:rPr lang="en-GB" sz="2500" b="0" dirty="0" smtClean="0">
                <a:solidFill>
                  <a:schemeClr val="tx1"/>
                </a:solidFill>
              </a:rPr>
              <a:t>Clause 10 - organization is required to correct, prevent or reduce undesired effects and improve the QMS and update risks and opportunities</a:t>
            </a:r>
          </a:p>
          <a:p>
            <a:r>
              <a:rPr lang="en-GB" sz="2500" b="0" dirty="0" smtClean="0">
                <a:solidFill>
                  <a:schemeClr val="tx1"/>
                </a:solidFill>
              </a:rPr>
              <a:t>Note, risk is implicit whenever suitable or appropriate is mentioned (clause 7 and 8)</a:t>
            </a:r>
            <a:endParaRPr lang="en-GB" sz="2500" b="0" dirty="0">
              <a:solidFill>
                <a:schemeClr val="tx1"/>
              </a:solidFill>
            </a:endParaRPr>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7</a:t>
            </a:fld>
            <a:endParaRPr lang="en-US" sz="1000" dirty="0">
              <a:latin typeface="Verdana" pitchFamily="34" charset="0"/>
            </a:endParaRPr>
          </a:p>
        </p:txBody>
      </p:sp>
    </p:spTree>
    <p:extLst>
      <p:ext uri="{BB962C8B-B14F-4D97-AF65-F5344CB8AC3E}">
        <p14:creationId xmlns:p14="http://schemas.microsoft.com/office/powerpoint/2010/main" val="32350386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153400" cy="838200"/>
          </a:xfrm>
        </p:spPr>
        <p:txBody>
          <a:bodyPr>
            <a:noAutofit/>
          </a:bodyPr>
          <a:lstStyle/>
          <a:p>
            <a:r>
              <a:rPr lang="en-GB" sz="3600" dirty="0" smtClean="0"/>
              <a:t/>
            </a:r>
            <a:br>
              <a:rPr lang="en-GB" sz="3600" dirty="0" smtClean="0"/>
            </a:br>
            <a:r>
              <a:rPr lang="en-GB" sz="3600" dirty="0" smtClean="0"/>
              <a:t>Why use risk-based thinking?</a:t>
            </a:r>
            <a:endParaRPr lang="en-GB" sz="3600" dirty="0"/>
          </a:p>
        </p:txBody>
      </p:sp>
      <p:sp>
        <p:nvSpPr>
          <p:cNvPr id="3" name="Content Placeholder 2"/>
          <p:cNvSpPr>
            <a:spLocks noGrp="1"/>
          </p:cNvSpPr>
          <p:nvPr>
            <p:ph idx="1"/>
          </p:nvPr>
        </p:nvSpPr>
        <p:spPr>
          <a:xfrm>
            <a:off x="636731" y="1447800"/>
            <a:ext cx="8278669" cy="4525963"/>
          </a:xfrm>
        </p:spPr>
        <p:txBody>
          <a:bodyPr>
            <a:noAutofit/>
          </a:bodyPr>
          <a:lstStyle/>
          <a:p>
            <a:pPr marL="0" indent="0">
              <a:spcBef>
                <a:spcPts val="2000"/>
              </a:spcBef>
              <a:buNone/>
            </a:pPr>
            <a:r>
              <a:rPr lang="en-GB" sz="2800" b="0" dirty="0" smtClean="0">
                <a:solidFill>
                  <a:schemeClr val="tx1"/>
                </a:solidFill>
              </a:rPr>
              <a:t>Successful organizations intuitively apply </a:t>
            </a:r>
            <a:r>
              <a:rPr lang="en-GB" sz="2800" b="0" dirty="0">
                <a:solidFill>
                  <a:schemeClr val="tx1"/>
                </a:solidFill>
              </a:rPr>
              <a:t>risk-based </a:t>
            </a:r>
            <a:r>
              <a:rPr lang="en-GB" sz="2800" b="0" dirty="0" smtClean="0">
                <a:solidFill>
                  <a:schemeClr val="tx1"/>
                </a:solidFill>
              </a:rPr>
              <a:t>thinking because it brings benefits that:</a:t>
            </a:r>
          </a:p>
          <a:p>
            <a:pPr marL="285750" indent="-285750">
              <a:spcBef>
                <a:spcPts val="2000"/>
              </a:spcBef>
            </a:pPr>
            <a:r>
              <a:rPr lang="en-GB" sz="2800" b="0" dirty="0" smtClean="0">
                <a:solidFill>
                  <a:schemeClr val="tx1"/>
                </a:solidFill>
              </a:rPr>
              <a:t>improve governance</a:t>
            </a:r>
          </a:p>
          <a:p>
            <a:pPr marL="285750" indent="-285750">
              <a:spcBef>
                <a:spcPts val="2000"/>
              </a:spcBef>
            </a:pPr>
            <a:r>
              <a:rPr lang="en-GB" sz="2800" b="0" dirty="0" smtClean="0">
                <a:solidFill>
                  <a:schemeClr val="tx1"/>
                </a:solidFill>
              </a:rPr>
              <a:t>establish </a:t>
            </a:r>
            <a:r>
              <a:rPr lang="en-GB" sz="2800" b="0" dirty="0">
                <a:solidFill>
                  <a:schemeClr val="tx1"/>
                </a:solidFill>
              </a:rPr>
              <a:t>a proactive culture </a:t>
            </a:r>
            <a:r>
              <a:rPr lang="en-GB" sz="2800" b="0" dirty="0"/>
              <a:t>of </a:t>
            </a:r>
            <a:r>
              <a:rPr lang="en-GB" sz="2800" b="0" dirty="0" smtClean="0"/>
              <a:t>improvement</a:t>
            </a:r>
            <a:endParaRPr lang="en-GB" sz="2800" b="0" dirty="0"/>
          </a:p>
          <a:p>
            <a:pPr marL="285750" indent="-285750">
              <a:spcBef>
                <a:spcPts val="2000"/>
              </a:spcBef>
            </a:pPr>
            <a:r>
              <a:rPr lang="en-GB" sz="2800" b="0" dirty="0" smtClean="0">
                <a:solidFill>
                  <a:schemeClr val="tx1"/>
                </a:solidFill>
              </a:rPr>
              <a:t>assist with compliance </a:t>
            </a:r>
          </a:p>
          <a:p>
            <a:pPr marL="285750" indent="-285750">
              <a:spcBef>
                <a:spcPts val="2000"/>
              </a:spcBef>
            </a:pPr>
            <a:r>
              <a:rPr lang="en-GB" sz="2800" b="0" dirty="0" smtClean="0">
                <a:solidFill>
                  <a:schemeClr val="tx1"/>
                </a:solidFill>
              </a:rPr>
              <a:t>assure </a:t>
            </a:r>
            <a:r>
              <a:rPr lang="en-GB" sz="2800" b="0" dirty="0">
                <a:solidFill>
                  <a:schemeClr val="tx1"/>
                </a:solidFill>
              </a:rPr>
              <a:t>consistency of quality of </a:t>
            </a:r>
            <a:r>
              <a:rPr lang="en-GB" sz="2800" b="0" dirty="0" smtClean="0">
                <a:solidFill>
                  <a:schemeClr val="tx1"/>
                </a:solidFill>
              </a:rPr>
              <a:t>products </a:t>
            </a:r>
            <a:r>
              <a:rPr lang="en-GB" sz="2800" b="0" dirty="0">
                <a:solidFill>
                  <a:schemeClr val="tx1"/>
                </a:solidFill>
              </a:rPr>
              <a:t>and </a:t>
            </a:r>
            <a:r>
              <a:rPr lang="en-GB" sz="2800" b="0" dirty="0" smtClean="0">
                <a:solidFill>
                  <a:schemeClr val="tx1"/>
                </a:solidFill>
              </a:rPr>
              <a:t>services</a:t>
            </a:r>
          </a:p>
          <a:p>
            <a:pPr marL="285750" indent="-285750">
              <a:spcBef>
                <a:spcPts val="2000"/>
              </a:spcBef>
            </a:pPr>
            <a:r>
              <a:rPr lang="en-GB" sz="2800" b="0" dirty="0" smtClean="0">
                <a:solidFill>
                  <a:schemeClr val="tx1"/>
                </a:solidFill>
              </a:rPr>
              <a:t>improve customer confidence and satisfaction </a:t>
            </a:r>
            <a:endParaRPr lang="en-GB" sz="2800" b="0" dirty="0">
              <a:solidFill>
                <a:schemeClr val="tx1"/>
              </a:solidFill>
            </a:endParaRPr>
          </a:p>
          <a:p>
            <a:pPr marL="285750" indent="-285750">
              <a:spcBef>
                <a:spcPts val="2000"/>
              </a:spcBef>
            </a:pPr>
            <a:endParaRPr lang="en-GB" sz="2800" b="0" dirty="0"/>
          </a:p>
          <a:p>
            <a:pPr marL="285750" indent="-285750">
              <a:spcBef>
                <a:spcPts val="2000"/>
              </a:spcBef>
            </a:pPr>
            <a:endParaRPr lang="en-GB" sz="2800" b="0" dirty="0" smtClean="0"/>
          </a:p>
          <a:p>
            <a:pPr marL="285750" indent="-285750">
              <a:spcBef>
                <a:spcPts val="2000"/>
              </a:spcBef>
            </a:pPr>
            <a:endParaRPr lang="en-GB" sz="2800" b="0" dirty="0" smtClean="0"/>
          </a:p>
          <a:p>
            <a:pPr>
              <a:spcBef>
                <a:spcPts val="2000"/>
              </a:spcBef>
            </a:pPr>
            <a:endParaRPr lang="en-GB" sz="2800" b="0" dirty="0"/>
          </a:p>
          <a:p>
            <a:pPr marL="342900" indent="-342900">
              <a:spcBef>
                <a:spcPts val="2000"/>
              </a:spcBef>
            </a:pPr>
            <a:endParaRPr lang="en-GB" sz="2800" b="0" dirty="0"/>
          </a:p>
          <a:p>
            <a:pPr>
              <a:spcBef>
                <a:spcPts val="2000"/>
              </a:spcBef>
            </a:pPr>
            <a:endParaRPr lang="en-GB" sz="2800" b="0"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8</a:t>
            </a:fld>
            <a:endParaRPr lang="en-US" sz="1000" dirty="0">
              <a:latin typeface="Verdana" pitchFamily="34" charset="0"/>
            </a:endParaRPr>
          </a:p>
        </p:txBody>
      </p:sp>
    </p:spTree>
    <p:extLst>
      <p:ext uri="{BB962C8B-B14F-4D97-AF65-F5344CB8AC3E}">
        <p14:creationId xmlns:p14="http://schemas.microsoft.com/office/powerpoint/2010/main" val="16007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659825"/>
            <a:ext cx="4621069" cy="559375"/>
          </a:xfrm>
        </p:spPr>
        <p:txBody>
          <a:bodyPr>
            <a:noAutofit/>
          </a:bodyPr>
          <a:lstStyle/>
          <a:p>
            <a:r>
              <a:rPr lang="en-GB" sz="3600" dirty="0" smtClean="0"/>
              <a:t>How do I do it? </a:t>
            </a:r>
            <a:endParaRPr lang="en-GB" sz="3600" dirty="0"/>
          </a:p>
        </p:txBody>
      </p:sp>
      <p:sp>
        <p:nvSpPr>
          <p:cNvPr id="3" name="Content Placeholder 2"/>
          <p:cNvSpPr>
            <a:spLocks noGrp="1"/>
          </p:cNvSpPr>
          <p:nvPr>
            <p:ph idx="1"/>
          </p:nvPr>
        </p:nvSpPr>
        <p:spPr>
          <a:xfrm>
            <a:off x="660400" y="1447800"/>
            <a:ext cx="8278669" cy="5130800"/>
          </a:xfrm>
        </p:spPr>
        <p:txBody>
          <a:bodyPr>
            <a:noAutofit/>
          </a:bodyPr>
          <a:lstStyle/>
          <a:p>
            <a:pPr>
              <a:spcBef>
                <a:spcPts val="2000"/>
              </a:spcBef>
            </a:pPr>
            <a:r>
              <a:rPr lang="en-GB" sz="2800" b="0" dirty="0">
                <a:solidFill>
                  <a:schemeClr val="tx1"/>
                </a:solidFill>
              </a:rPr>
              <a:t>I</a:t>
            </a:r>
            <a:r>
              <a:rPr lang="en-GB" sz="2800" b="0" dirty="0" smtClean="0">
                <a:solidFill>
                  <a:schemeClr val="tx1"/>
                </a:solidFill>
              </a:rPr>
              <a:t>dentify </a:t>
            </a:r>
            <a:r>
              <a:rPr lang="en-GB" sz="2800" b="0" dirty="0">
                <a:solidFill>
                  <a:schemeClr val="tx1"/>
                </a:solidFill>
              </a:rPr>
              <a:t>what your risks are – it depends on context</a:t>
            </a:r>
          </a:p>
          <a:p>
            <a:pPr>
              <a:spcBef>
                <a:spcPts val="2000"/>
              </a:spcBef>
            </a:pPr>
            <a:r>
              <a:rPr lang="en-GB" sz="2800" b="0" dirty="0" smtClean="0">
                <a:solidFill>
                  <a:schemeClr val="tx1"/>
                </a:solidFill>
              </a:rPr>
              <a:t>Use risk-based thinking to prioritize the way you manage your processes</a:t>
            </a:r>
          </a:p>
          <a:p>
            <a:pPr marL="228600" indent="-228600">
              <a:spcBef>
                <a:spcPts val="2000"/>
              </a:spcBef>
            </a:pPr>
            <a:r>
              <a:rPr lang="en-GB" sz="2800" b="0" dirty="0" smtClean="0">
                <a:solidFill>
                  <a:schemeClr val="tx1"/>
                </a:solidFill>
              </a:rPr>
              <a:t>ISO </a:t>
            </a:r>
            <a:r>
              <a:rPr lang="en-GB" sz="2800" b="0" dirty="0">
                <a:solidFill>
                  <a:schemeClr val="tx1"/>
                </a:solidFill>
              </a:rPr>
              <a:t>9001:2015 does not require </a:t>
            </a:r>
            <a:r>
              <a:rPr lang="en-GB" sz="2800" b="0" dirty="0" smtClean="0">
                <a:solidFill>
                  <a:schemeClr val="tx1"/>
                </a:solidFill>
              </a:rPr>
              <a:t>formal </a:t>
            </a:r>
            <a:r>
              <a:rPr lang="en-GB" sz="2800" b="0" dirty="0">
                <a:solidFill>
                  <a:schemeClr val="tx1"/>
                </a:solidFill>
              </a:rPr>
              <a:t>risk </a:t>
            </a:r>
            <a:r>
              <a:rPr lang="en-GB" sz="2800" b="0" dirty="0" smtClean="0">
                <a:solidFill>
                  <a:schemeClr val="tx1"/>
                </a:solidFill>
              </a:rPr>
              <a:t>management</a:t>
            </a:r>
          </a:p>
          <a:p>
            <a:pPr marL="228600" indent="-228600">
              <a:spcBef>
                <a:spcPts val="2000"/>
              </a:spcBef>
            </a:pPr>
            <a:r>
              <a:rPr lang="en-GB" sz="2800" b="0" dirty="0" smtClean="0">
                <a:solidFill>
                  <a:schemeClr val="tx1"/>
                </a:solidFill>
              </a:rPr>
              <a:t>ISO </a:t>
            </a:r>
            <a:r>
              <a:rPr lang="en-GB" sz="2800" b="0" dirty="0">
                <a:solidFill>
                  <a:schemeClr val="tx1"/>
                </a:solidFill>
              </a:rPr>
              <a:t>31000 </a:t>
            </a:r>
            <a:r>
              <a:rPr lang="en-GB" sz="2800" b="0" i="1" dirty="0" smtClean="0">
                <a:solidFill>
                  <a:schemeClr val="tx1"/>
                </a:solidFill>
              </a:rPr>
              <a:t>Risk </a:t>
            </a:r>
            <a:r>
              <a:rPr lang="en-GB" sz="2800" b="0" i="1" dirty="0">
                <a:solidFill>
                  <a:schemeClr val="tx1"/>
                </a:solidFill>
              </a:rPr>
              <a:t>management — Principles </a:t>
            </a:r>
            <a:r>
              <a:rPr lang="en-GB" sz="2800" b="0" i="1" dirty="0" smtClean="0">
                <a:solidFill>
                  <a:schemeClr val="tx1"/>
                </a:solidFill>
              </a:rPr>
              <a:t>and guidelines</a:t>
            </a:r>
            <a:r>
              <a:rPr lang="en-GB" sz="2800" b="0" dirty="0" smtClean="0">
                <a:solidFill>
                  <a:schemeClr val="tx1"/>
                </a:solidFill>
              </a:rPr>
              <a:t>  may be a useful reference for organizations that want or need a more formal approach to risk (but its use is not obligatory)</a:t>
            </a:r>
            <a:endParaRPr lang="en-GB" sz="2800" b="0" dirty="0">
              <a:solidFill>
                <a:schemeClr val="tx1"/>
              </a:solidFill>
            </a:endParaRPr>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9</a:t>
            </a:fld>
            <a:endParaRPr lang="en-US" sz="1000" dirty="0">
              <a:latin typeface="Verdana" pitchFamily="34" charset="0"/>
            </a:endParaRPr>
          </a:p>
        </p:txBody>
      </p:sp>
    </p:spTree>
    <p:extLst>
      <p:ext uri="{BB962C8B-B14F-4D97-AF65-F5344CB8AC3E}">
        <p14:creationId xmlns:p14="http://schemas.microsoft.com/office/powerpoint/2010/main" val="1329776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20061002_ve_howto_new_cisco_white_template">
  <a:themeElements>
    <a:clrScheme name="1_20061002_ve_howto_new_cisco_white_template 1">
      <a:dk1>
        <a:srgbClr val="000000"/>
      </a:dk1>
      <a:lt1>
        <a:srgbClr val="FFFFFF"/>
      </a:lt1>
      <a:dk2>
        <a:srgbClr val="0183B7"/>
      </a:dk2>
      <a:lt2>
        <a:srgbClr val="8E8E95"/>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fontScheme name="1_20061002_ve_howto_new_cisco_white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82124" tIns="41061" rIns="82124" bIns="41061" numCol="1" anchor="t" anchorCtr="0" compatLnSpc="1">
        <a:prstTxWarp prst="textNoShape">
          <a:avLst/>
        </a:prstTxWarp>
      </a:bodyPr>
      <a:lstStyle>
        <a:defPPr marL="0" marR="0" indent="0" algn="l" defTabSz="814388" rtl="0" eaLnBrk="0" fontAlgn="base" latinLnBrk="0" hangingPunct="0">
          <a:lnSpc>
            <a:spcPct val="90000"/>
          </a:lnSpc>
          <a:spcBef>
            <a:spcPct val="0"/>
          </a:spcBef>
          <a:spcAft>
            <a:spcPct val="0"/>
          </a:spcAft>
          <a:buClrTx/>
          <a:buSzTx/>
          <a:buFontTx/>
          <a:buNone/>
          <a:tabLst/>
          <a:defRPr kumimoji="0" lang="en-US" sz="3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82124" tIns="41061" rIns="82124" bIns="41061" numCol="1" anchor="t" anchorCtr="0" compatLnSpc="1">
        <a:prstTxWarp prst="textNoShape">
          <a:avLst/>
        </a:prstTxWarp>
      </a:bodyPr>
      <a:lstStyle>
        <a:defPPr marL="0" marR="0" indent="0" algn="l" defTabSz="814388" rtl="0" eaLnBrk="0" fontAlgn="base" latinLnBrk="0" hangingPunct="0">
          <a:lnSpc>
            <a:spcPct val="90000"/>
          </a:lnSpc>
          <a:spcBef>
            <a:spcPct val="0"/>
          </a:spcBef>
          <a:spcAft>
            <a:spcPct val="0"/>
          </a:spcAft>
          <a:buClrTx/>
          <a:buSzTx/>
          <a:buFontTx/>
          <a:buNone/>
          <a:tabLst/>
          <a:defRPr kumimoji="0" lang="en-US" sz="3000" b="1" i="0" u="none" strike="noStrike" cap="none" normalizeH="0" baseline="0" smtClean="0">
            <a:ln>
              <a:noFill/>
            </a:ln>
            <a:solidFill>
              <a:schemeClr val="tx1"/>
            </a:solidFill>
            <a:effectLst/>
            <a:latin typeface="Arial" charset="0"/>
          </a:defRPr>
        </a:defPPr>
      </a:lstStyle>
    </a:lnDef>
  </a:objectDefaults>
  <a:extraClrSchemeLst>
    <a:extraClrScheme>
      <a:clrScheme name="1_20061002_ve_howto_new_cisco_white_template 1">
        <a:dk1>
          <a:srgbClr val="000000"/>
        </a:dk1>
        <a:lt1>
          <a:srgbClr val="FFFFFF"/>
        </a:lt1>
        <a:dk2>
          <a:srgbClr val="0183B7"/>
        </a:dk2>
        <a:lt2>
          <a:srgbClr val="8E8E95"/>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28</Pages>
  <Words>476</Words>
  <Application>Microsoft Office PowerPoint</Application>
  <PresentationFormat>On-screen Show (4:3)</PresentationFormat>
  <Paragraphs>76</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1_20061002_ve_howto_new_cisco_white_template</vt:lpstr>
      <vt:lpstr>ISO 9001:2015  Risk-based thinking   </vt:lpstr>
      <vt:lpstr>PowerPoint Presentation</vt:lpstr>
      <vt:lpstr>This presentation</vt:lpstr>
      <vt:lpstr>What is risk-based thinking?</vt:lpstr>
      <vt:lpstr>    Where is risk addressed in   ISO 9001:2015?</vt:lpstr>
      <vt:lpstr>Risk-based thinking is in:</vt:lpstr>
      <vt:lpstr>Risk-based thinking is in:</vt:lpstr>
      <vt:lpstr> Why use risk-based thinking?</vt:lpstr>
      <vt:lpstr>How do I do it? </vt:lpstr>
      <vt:lpstr>How do I do it?</vt:lpstr>
      <vt:lpstr>Conclusions</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Before You Begin: Assign Information Classification</dc:title>
  <dc:subject>Guide for Creating Powerpoint Presentations</dc:subject>
  <dc:creator>Cisco Systems, Inc.</dc:creator>
  <cp:lastModifiedBy>Charles Corrie</cp:lastModifiedBy>
  <cp:revision>636</cp:revision>
  <cp:lastPrinted>2015-04-01T09:59:22Z</cp:lastPrinted>
  <dcterms:created xsi:type="dcterms:W3CDTF">2006-01-13T18:54:53Z</dcterms:created>
  <dcterms:modified xsi:type="dcterms:W3CDTF">2015-09-16T17:13:33Z</dcterms:modified>
</cp:coreProperties>
</file>