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0" r:id="rId1"/>
  </p:sldMasterIdLst>
  <p:notesMasterIdLst>
    <p:notesMasterId r:id="rId11"/>
  </p:notesMasterIdLst>
  <p:handoutMasterIdLst>
    <p:handoutMasterId r:id="rId12"/>
  </p:handoutMasterIdLst>
  <p:sldIdLst>
    <p:sldId id="495" r:id="rId2"/>
    <p:sldId id="596" r:id="rId3"/>
    <p:sldId id="544" r:id="rId4"/>
    <p:sldId id="609" r:id="rId5"/>
    <p:sldId id="610" r:id="rId6"/>
    <p:sldId id="612" r:id="rId7"/>
    <p:sldId id="611" r:id="rId8"/>
    <p:sldId id="605" r:id="rId9"/>
    <p:sldId id="613" r:id="rId10"/>
  </p:sldIdLst>
  <p:sldSz cx="9144000" cy="6858000" type="screen4x3"/>
  <p:notesSz cx="7023100" cy="9309100"/>
  <p:defaultTextStyle>
    <a:defPPr>
      <a:defRPr lang="en-US"/>
    </a:defPPr>
    <a:lvl1pPr algn="l" rtl="0" eaLnBrk="0" fontAlgn="base" hangingPunct="0">
      <a:lnSpc>
        <a:spcPct val="90000"/>
      </a:lnSpc>
      <a:spcBef>
        <a:spcPct val="0"/>
      </a:spcBef>
      <a:spcAft>
        <a:spcPct val="0"/>
      </a:spcAft>
      <a:defRPr sz="3000" b="1" kern="1200">
        <a:solidFill>
          <a:schemeClr val="tx1"/>
        </a:solidFill>
        <a:latin typeface="Arial" charset="0"/>
        <a:ea typeface="+mn-ea"/>
        <a:cs typeface="+mn-cs"/>
      </a:defRPr>
    </a:lvl1pPr>
    <a:lvl2pPr marL="457200" algn="l" rtl="0" eaLnBrk="0" fontAlgn="base" hangingPunct="0">
      <a:lnSpc>
        <a:spcPct val="90000"/>
      </a:lnSpc>
      <a:spcBef>
        <a:spcPct val="0"/>
      </a:spcBef>
      <a:spcAft>
        <a:spcPct val="0"/>
      </a:spcAft>
      <a:defRPr sz="3000" b="1" kern="1200">
        <a:solidFill>
          <a:schemeClr val="tx1"/>
        </a:solidFill>
        <a:latin typeface="Arial" charset="0"/>
        <a:ea typeface="+mn-ea"/>
        <a:cs typeface="+mn-cs"/>
      </a:defRPr>
    </a:lvl2pPr>
    <a:lvl3pPr marL="914400" algn="l" rtl="0" eaLnBrk="0" fontAlgn="base" hangingPunct="0">
      <a:lnSpc>
        <a:spcPct val="90000"/>
      </a:lnSpc>
      <a:spcBef>
        <a:spcPct val="0"/>
      </a:spcBef>
      <a:spcAft>
        <a:spcPct val="0"/>
      </a:spcAft>
      <a:defRPr sz="3000" b="1" kern="1200">
        <a:solidFill>
          <a:schemeClr val="tx1"/>
        </a:solidFill>
        <a:latin typeface="Arial" charset="0"/>
        <a:ea typeface="+mn-ea"/>
        <a:cs typeface="+mn-cs"/>
      </a:defRPr>
    </a:lvl3pPr>
    <a:lvl4pPr marL="1371600" algn="l" rtl="0" eaLnBrk="0" fontAlgn="base" hangingPunct="0">
      <a:lnSpc>
        <a:spcPct val="90000"/>
      </a:lnSpc>
      <a:spcBef>
        <a:spcPct val="0"/>
      </a:spcBef>
      <a:spcAft>
        <a:spcPct val="0"/>
      </a:spcAft>
      <a:defRPr sz="3000" b="1" kern="1200">
        <a:solidFill>
          <a:schemeClr val="tx1"/>
        </a:solidFill>
        <a:latin typeface="Arial" charset="0"/>
        <a:ea typeface="+mn-ea"/>
        <a:cs typeface="+mn-cs"/>
      </a:defRPr>
    </a:lvl4pPr>
    <a:lvl5pPr marL="1828800" algn="l" rtl="0" eaLnBrk="0" fontAlgn="base" hangingPunct="0">
      <a:lnSpc>
        <a:spcPct val="90000"/>
      </a:lnSpc>
      <a:spcBef>
        <a:spcPct val="0"/>
      </a:spcBef>
      <a:spcAft>
        <a:spcPct val="0"/>
      </a:spcAft>
      <a:defRPr sz="3000" b="1" kern="1200">
        <a:solidFill>
          <a:schemeClr val="tx1"/>
        </a:solidFill>
        <a:latin typeface="Arial" charset="0"/>
        <a:ea typeface="+mn-ea"/>
        <a:cs typeface="+mn-cs"/>
      </a:defRPr>
    </a:lvl5pPr>
    <a:lvl6pPr marL="2286000" algn="l" defTabSz="914400" rtl="0" eaLnBrk="1" latinLnBrk="0" hangingPunct="1">
      <a:defRPr sz="3000" b="1" kern="1200">
        <a:solidFill>
          <a:schemeClr val="tx1"/>
        </a:solidFill>
        <a:latin typeface="Arial" charset="0"/>
        <a:ea typeface="+mn-ea"/>
        <a:cs typeface="+mn-cs"/>
      </a:defRPr>
    </a:lvl6pPr>
    <a:lvl7pPr marL="2743200" algn="l" defTabSz="914400" rtl="0" eaLnBrk="1" latinLnBrk="0" hangingPunct="1">
      <a:defRPr sz="3000" b="1" kern="1200">
        <a:solidFill>
          <a:schemeClr val="tx1"/>
        </a:solidFill>
        <a:latin typeface="Arial" charset="0"/>
        <a:ea typeface="+mn-ea"/>
        <a:cs typeface="+mn-cs"/>
      </a:defRPr>
    </a:lvl7pPr>
    <a:lvl8pPr marL="3200400" algn="l" defTabSz="914400" rtl="0" eaLnBrk="1" latinLnBrk="0" hangingPunct="1">
      <a:defRPr sz="3000" b="1" kern="1200">
        <a:solidFill>
          <a:schemeClr val="tx1"/>
        </a:solidFill>
        <a:latin typeface="Arial" charset="0"/>
        <a:ea typeface="+mn-ea"/>
        <a:cs typeface="+mn-cs"/>
      </a:defRPr>
    </a:lvl8pPr>
    <a:lvl9pPr marL="3657600" algn="l" defTabSz="914400" rtl="0" eaLnBrk="1" latinLnBrk="0" hangingPunct="1">
      <a:defRPr sz="3000" b="1"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480" userDrawn="1">
          <p15:clr>
            <a:srgbClr val="A4A3A4"/>
          </p15:clr>
        </p15:guide>
        <p15:guide id="2" pos="432" userDrawn="1">
          <p15:clr>
            <a:srgbClr val="A4A3A4"/>
          </p15:clr>
        </p15:guide>
      </p15:sldGuideLst>
    </p:ext>
    <p:ext uri="{2D200454-40CA-4A62-9FC3-DE9A4176ACB9}">
      <p15:notesGuideLst xmlns:p15="http://schemas.microsoft.com/office/powerpoint/2012/main" xmlns="">
        <p15:guide id="1" orient="horz" pos="2933">
          <p15:clr>
            <a:srgbClr val="A4A3A4"/>
          </p15:clr>
        </p15:guide>
        <p15:guide id="2" pos="221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06D4"/>
    <a:srgbClr val="003399"/>
    <a:srgbClr val="A2CFDA"/>
    <a:srgbClr val="363177"/>
    <a:srgbClr val="003366"/>
    <a:srgbClr val="4798AB"/>
    <a:srgbClr val="35C565"/>
    <a:srgbClr val="FFF411"/>
    <a:srgbClr val="D8CF1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65" autoAdjust="0"/>
    <p:restoredTop sz="97278" autoAdjust="0"/>
  </p:normalViewPr>
  <p:slideViewPr>
    <p:cSldViewPr snapToObjects="1">
      <p:cViewPr>
        <p:scale>
          <a:sx n="122" d="100"/>
          <a:sy n="122" d="100"/>
        </p:scale>
        <p:origin x="-1422" y="-54"/>
      </p:cViewPr>
      <p:guideLst>
        <p:guide orient="horz" pos="480"/>
        <p:guide pos="432"/>
      </p:guideLst>
    </p:cSldViewPr>
  </p:slideViewPr>
  <p:notesTextViewPr>
    <p:cViewPr>
      <p:scale>
        <a:sx n="100" d="100"/>
        <a:sy n="100" d="100"/>
      </p:scale>
      <p:origin x="0" y="0"/>
    </p:cViewPr>
  </p:notesTextViewPr>
  <p:sorterViewPr>
    <p:cViewPr>
      <p:scale>
        <a:sx n="95" d="100"/>
        <a:sy n="95" d="100"/>
      </p:scale>
      <p:origin x="0" y="0"/>
    </p:cViewPr>
  </p:sorterViewPr>
  <p:notesViewPr>
    <p:cSldViewPr snapToObjects="1">
      <p:cViewPr>
        <p:scale>
          <a:sx n="80" d="100"/>
          <a:sy n="80" d="100"/>
        </p:scale>
        <p:origin x="-2262" y="696"/>
      </p:cViewPr>
      <p:guideLst>
        <p:guide orient="horz" pos="2933"/>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4"/>
          <p:cNvSpPr>
            <a:spLocks noChangeArrowheads="1"/>
          </p:cNvSpPr>
          <p:nvPr/>
        </p:nvSpPr>
        <p:spPr bwMode="auto">
          <a:xfrm>
            <a:off x="56714" y="8983961"/>
            <a:ext cx="6875013" cy="225241"/>
          </a:xfrm>
          <a:prstGeom prst="rect">
            <a:avLst/>
          </a:prstGeom>
          <a:noFill/>
          <a:ln w="9525">
            <a:noFill/>
            <a:miter lim="800000"/>
            <a:headEnd/>
            <a:tailEnd/>
          </a:ln>
        </p:spPr>
        <p:txBody>
          <a:bodyPr lIns="96990" tIns="50880" rIns="96990" bIns="50880">
            <a:spAutoFit/>
          </a:bodyPr>
          <a:lstStyle/>
          <a:p>
            <a:pPr defTabSz="619770">
              <a:lnSpc>
                <a:spcPct val="100000"/>
              </a:lnSpc>
              <a:tabLst>
                <a:tab pos="2417576" algn="l"/>
                <a:tab pos="4899809" algn="l"/>
              </a:tabLst>
            </a:pPr>
            <a:r>
              <a:rPr lang="en-US" sz="800" dirty="0" smtClean="0"/>
              <a:t>ISO/TC 176/SC2/WG23 N062</a:t>
            </a:r>
            <a:endParaRPr lang="en-US" sz="800" dirty="0"/>
          </a:p>
        </p:txBody>
      </p:sp>
      <p:sp>
        <p:nvSpPr>
          <p:cNvPr id="61443" name="Line 5"/>
          <p:cNvSpPr>
            <a:spLocks noChangeShapeType="1"/>
          </p:cNvSpPr>
          <p:nvPr/>
        </p:nvSpPr>
        <p:spPr bwMode="auto">
          <a:xfrm>
            <a:off x="154389" y="8998166"/>
            <a:ext cx="6712748" cy="0"/>
          </a:xfrm>
          <a:prstGeom prst="line">
            <a:avLst/>
          </a:prstGeom>
          <a:noFill/>
          <a:ln w="12700">
            <a:solidFill>
              <a:schemeClr val="tx1"/>
            </a:solidFill>
            <a:round/>
            <a:headEnd type="none" w="sm" len="sm"/>
            <a:tailEnd type="none" w="sm" len="sm"/>
          </a:ln>
        </p:spPr>
        <p:txBody>
          <a:bodyPr wrap="none" lIns="91718" tIns="45858" rIns="91718" bIns="45858" anchor="ctr"/>
          <a:lstStyle/>
          <a:p>
            <a:endParaRPr lang="en-US"/>
          </a:p>
        </p:txBody>
      </p:sp>
    </p:spTree>
    <p:extLst>
      <p:ext uri="{BB962C8B-B14F-4D97-AF65-F5344CB8AC3E}">
        <p14:creationId xmlns:p14="http://schemas.microsoft.com/office/powerpoint/2010/main" val="24155855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8"/>
          <p:cNvSpPr>
            <a:spLocks noChangeArrowheads="1"/>
          </p:cNvSpPr>
          <p:nvPr/>
        </p:nvSpPr>
        <p:spPr bwMode="auto">
          <a:xfrm>
            <a:off x="6262187" y="8617784"/>
            <a:ext cx="450562" cy="217812"/>
          </a:xfrm>
          <a:prstGeom prst="rect">
            <a:avLst/>
          </a:prstGeom>
          <a:noFill/>
          <a:ln w="9525">
            <a:noFill/>
            <a:miter lim="800000"/>
            <a:headEnd/>
            <a:tailEnd/>
          </a:ln>
        </p:spPr>
        <p:txBody>
          <a:bodyPr wrap="none" lIns="91718" tIns="45858" rIns="91718" bIns="45858" anchor="ctr"/>
          <a:lstStyle/>
          <a:p>
            <a:endParaRPr lang="en-US"/>
          </a:p>
        </p:txBody>
      </p:sp>
      <p:sp>
        <p:nvSpPr>
          <p:cNvPr id="38916" name="Line 10"/>
          <p:cNvSpPr>
            <a:spLocks noChangeShapeType="1"/>
          </p:cNvSpPr>
          <p:nvPr/>
        </p:nvSpPr>
        <p:spPr bwMode="auto">
          <a:xfrm>
            <a:off x="152814" y="8813499"/>
            <a:ext cx="6665485" cy="0"/>
          </a:xfrm>
          <a:prstGeom prst="line">
            <a:avLst/>
          </a:prstGeom>
          <a:noFill/>
          <a:ln w="12700">
            <a:solidFill>
              <a:schemeClr val="tx1"/>
            </a:solidFill>
            <a:round/>
            <a:headEnd type="none" w="sm" len="sm"/>
            <a:tailEnd type="none" w="sm" len="sm"/>
          </a:ln>
        </p:spPr>
        <p:txBody>
          <a:bodyPr wrap="none" lIns="91718" tIns="45858" rIns="91718" bIns="45858" anchor="ctr"/>
          <a:lstStyle/>
          <a:p>
            <a:endParaRPr lang="en-US"/>
          </a:p>
        </p:txBody>
      </p:sp>
      <p:sp>
        <p:nvSpPr>
          <p:cNvPr id="183307" name="Rectangle 11"/>
          <p:cNvSpPr>
            <a:spLocks noGrp="1" noChangeArrowheads="1"/>
          </p:cNvSpPr>
          <p:nvPr>
            <p:ph type="sldNum" sz="quarter" idx="5"/>
          </p:nvPr>
        </p:nvSpPr>
        <p:spPr bwMode="auto">
          <a:xfrm>
            <a:off x="5939231" y="8691966"/>
            <a:ext cx="816053" cy="290416"/>
          </a:xfrm>
          <a:prstGeom prst="rect">
            <a:avLst/>
          </a:prstGeom>
          <a:noFill/>
          <a:ln w="9525">
            <a:noFill/>
            <a:miter lim="800000"/>
            <a:headEnd/>
            <a:tailEnd/>
          </a:ln>
          <a:effectLst/>
        </p:spPr>
        <p:txBody>
          <a:bodyPr vert="horz" wrap="square" lIns="18796" tIns="0" rIns="18796" bIns="0" numCol="1" anchor="b" anchorCtr="0" compatLnSpc="1">
            <a:prstTxWarp prst="textNoShape">
              <a:avLst/>
            </a:prstTxWarp>
          </a:bodyPr>
          <a:lstStyle>
            <a:lvl1pPr algn="r" defTabSz="902846">
              <a:lnSpc>
                <a:spcPct val="100000"/>
              </a:lnSpc>
              <a:defRPr sz="800" b="0"/>
            </a:lvl1pPr>
          </a:lstStyle>
          <a:p>
            <a:pPr>
              <a:defRPr/>
            </a:pPr>
            <a:fld id="{FFEEC6B4-ED25-44BA-8709-6F45A38B1E7E}" type="slidenum">
              <a:rPr lang="en-US"/>
              <a:pPr>
                <a:defRPr/>
              </a:pPr>
              <a:t>‹#›</a:t>
            </a:fld>
            <a:endParaRPr lang="en-US" dirty="0"/>
          </a:p>
        </p:txBody>
      </p:sp>
      <p:sp>
        <p:nvSpPr>
          <p:cNvPr id="38918" name="Rectangle 12"/>
          <p:cNvSpPr>
            <a:spLocks noGrp="1" noRot="1" noChangeAspect="1" noChangeArrowheads="1" noTextEdit="1"/>
          </p:cNvSpPr>
          <p:nvPr>
            <p:ph type="sldImg" idx="2"/>
          </p:nvPr>
        </p:nvSpPr>
        <p:spPr bwMode="auto">
          <a:xfrm>
            <a:off x="877888" y="244475"/>
            <a:ext cx="5330825" cy="3998913"/>
          </a:xfrm>
          <a:prstGeom prst="rect">
            <a:avLst/>
          </a:prstGeom>
          <a:noFill/>
          <a:ln w="12700">
            <a:solidFill>
              <a:schemeClr val="tx1"/>
            </a:solidFill>
            <a:miter lim="800000"/>
            <a:headEnd/>
            <a:tailEnd/>
          </a:ln>
        </p:spPr>
      </p:sp>
      <p:sp>
        <p:nvSpPr>
          <p:cNvPr id="183309" name="Rectangle 13"/>
          <p:cNvSpPr>
            <a:spLocks noGrp="1" noChangeArrowheads="1"/>
          </p:cNvSpPr>
          <p:nvPr>
            <p:ph type="body" sz="quarter" idx="3"/>
          </p:nvPr>
        </p:nvSpPr>
        <p:spPr bwMode="auto">
          <a:xfrm>
            <a:off x="404877" y="4384652"/>
            <a:ext cx="6133003" cy="4255228"/>
          </a:xfrm>
          <a:prstGeom prst="rect">
            <a:avLst/>
          </a:prstGeom>
          <a:noFill/>
          <a:ln w="9525">
            <a:noFill/>
            <a:miter lim="800000"/>
            <a:headEnd/>
            <a:tailEnd/>
          </a:ln>
          <a:effectLst/>
        </p:spPr>
        <p:txBody>
          <a:bodyPr vert="horz" wrap="square" lIns="95547" tIns="50122" rIns="95547" bIns="50122" numCol="1" anchor="t" anchorCtr="0" compatLnSpc="1">
            <a:prstTxWarp prst="textNoShape">
              <a:avLst/>
            </a:prstTxWarp>
          </a:bodyPr>
          <a:lstStyle/>
          <a:p>
            <a:pPr lvl="0"/>
            <a:r>
              <a:rPr lang="en-US" noProof="0" smtClean="0"/>
              <a:t>Body Text</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Tree>
    <p:extLst>
      <p:ext uri="{BB962C8B-B14F-4D97-AF65-F5344CB8AC3E}">
        <p14:creationId xmlns:p14="http://schemas.microsoft.com/office/powerpoint/2010/main" val="1774811162"/>
      </p:ext>
    </p:extLst>
  </p:cSld>
  <p:clrMap bg1="lt1" tx1="dk1" bg2="lt2" tx2="dk2" accent1="accent1" accent2="accent2" accent3="accent3" accent4="accent4" accent5="accent5" accent6="accent6" hlink="hlink" folHlink="folHlink"/>
  <p:notesStyle>
    <a:lvl1pPr marL="112713" indent="-112713" algn="l" defTabSz="1020763" rtl="0" eaLnBrk="0" fontAlgn="base" hangingPunct="0">
      <a:lnSpc>
        <a:spcPct val="90000"/>
      </a:lnSpc>
      <a:spcBef>
        <a:spcPct val="40000"/>
      </a:spcBef>
      <a:spcAft>
        <a:spcPct val="0"/>
      </a:spcAft>
      <a:buSzPct val="100000"/>
      <a:buChar char="•"/>
      <a:defRPr sz="1400" kern="1200">
        <a:solidFill>
          <a:schemeClr val="tx1"/>
        </a:solidFill>
        <a:latin typeface="Arial" charset="0"/>
        <a:ea typeface="+mn-ea"/>
        <a:cs typeface="+mn-cs"/>
      </a:defRPr>
    </a:lvl1pPr>
    <a:lvl2pPr marL="482600" indent="-120650" algn="l" defTabSz="1020763" rtl="0" eaLnBrk="0" fontAlgn="base" hangingPunct="0">
      <a:lnSpc>
        <a:spcPct val="90000"/>
      </a:lnSpc>
      <a:spcBef>
        <a:spcPct val="40000"/>
      </a:spcBef>
      <a:spcAft>
        <a:spcPct val="0"/>
      </a:spcAft>
      <a:buSzPct val="100000"/>
      <a:buChar char="•"/>
      <a:defRPr sz="1400" kern="1200">
        <a:solidFill>
          <a:schemeClr val="tx1"/>
        </a:solidFill>
        <a:latin typeface="Arial" charset="0"/>
        <a:ea typeface="+mn-ea"/>
        <a:cs typeface="+mn-cs"/>
      </a:defRPr>
    </a:lvl2pPr>
    <a:lvl3pPr marL="966788" algn="l" defTabSz="1020763" rtl="0" eaLnBrk="0" fontAlgn="base" hangingPunct="0">
      <a:lnSpc>
        <a:spcPct val="90000"/>
      </a:lnSpc>
      <a:spcBef>
        <a:spcPct val="40000"/>
      </a:spcBef>
      <a:spcAft>
        <a:spcPct val="0"/>
      </a:spcAft>
      <a:buSzPct val="100000"/>
      <a:buChar char="•"/>
      <a:defRPr sz="1400" kern="1200">
        <a:solidFill>
          <a:schemeClr val="tx1"/>
        </a:solidFill>
        <a:latin typeface="Arial" charset="0"/>
        <a:ea typeface="+mn-ea"/>
        <a:cs typeface="+mn-cs"/>
      </a:defRPr>
    </a:lvl3pPr>
    <a:lvl4pPr marL="1449388" algn="l" defTabSz="1020763" rtl="0" eaLnBrk="0" fontAlgn="base" hangingPunct="0">
      <a:lnSpc>
        <a:spcPct val="90000"/>
      </a:lnSpc>
      <a:spcBef>
        <a:spcPct val="40000"/>
      </a:spcBef>
      <a:spcAft>
        <a:spcPct val="0"/>
      </a:spcAft>
      <a:buSzPct val="100000"/>
      <a:buChar char="•"/>
      <a:defRPr sz="1400" kern="1200">
        <a:solidFill>
          <a:schemeClr val="tx1"/>
        </a:solidFill>
        <a:latin typeface="Arial" charset="0"/>
        <a:ea typeface="+mn-ea"/>
        <a:cs typeface="+mn-cs"/>
      </a:defRPr>
    </a:lvl4pPr>
    <a:lvl5pPr marL="1931988" algn="l" defTabSz="1020763" rtl="0" eaLnBrk="0" fontAlgn="base" hangingPunct="0">
      <a:lnSpc>
        <a:spcPct val="90000"/>
      </a:lnSpc>
      <a:spcBef>
        <a:spcPct val="40000"/>
      </a:spcBef>
      <a:spcAft>
        <a:spcPct val="0"/>
      </a:spcAft>
      <a:buSzPct val="100000"/>
      <a:buChar char="•"/>
      <a:defRPr sz="14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11"/>
          <p:cNvSpPr>
            <a:spLocks noGrp="1" noChangeArrowheads="1"/>
          </p:cNvSpPr>
          <p:nvPr>
            <p:ph type="sldNum" sz="quarter" idx="5"/>
          </p:nvPr>
        </p:nvSpPr>
        <p:spPr>
          <a:noFill/>
        </p:spPr>
        <p:txBody>
          <a:bodyPr/>
          <a:lstStyle/>
          <a:p>
            <a:pPr defTabSz="902057"/>
            <a:fld id="{AE95D5F5-EBED-4D81-88C4-A307904AAAE0}" type="slidenum">
              <a:rPr lang="en-US" smtClean="0"/>
              <a:pPr defTabSz="902057"/>
              <a:t>1</a:t>
            </a:fld>
            <a:endParaRPr lang="en-US" dirty="0"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34914229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p:spPr>
        <p:txBody>
          <a:bodyPr/>
          <a:lstStyle/>
          <a:p>
            <a:r>
              <a:rPr lang="en-US" smtClean="0"/>
              <a:t>Emphasize that the information presented today is based on current work of WG24 and should not be used to make any changes to an organization’s quality management system since it could change.</a:t>
            </a:r>
          </a:p>
        </p:txBody>
      </p:sp>
      <p:sp>
        <p:nvSpPr>
          <p:cNvPr id="40964" name="Slide Number Placeholder 3"/>
          <p:cNvSpPr>
            <a:spLocks noGrp="1"/>
          </p:cNvSpPr>
          <p:nvPr>
            <p:ph type="sldNum" sz="quarter" idx="5"/>
          </p:nvPr>
        </p:nvSpPr>
        <p:spPr>
          <a:noFill/>
        </p:spPr>
        <p:txBody>
          <a:bodyPr/>
          <a:lstStyle/>
          <a:p>
            <a:pPr defTabSz="902057"/>
            <a:fld id="{E82B965F-AB94-48BB-A69F-6635BC798F8E}" type="slidenum">
              <a:rPr lang="en-US" smtClean="0"/>
              <a:pPr defTabSz="902057"/>
              <a:t>3</a:t>
            </a:fld>
            <a:endParaRPr lang="en-US" dirty="0" smtClean="0"/>
          </a:p>
        </p:txBody>
      </p:sp>
    </p:spTree>
    <p:extLst>
      <p:ext uri="{BB962C8B-B14F-4D97-AF65-F5344CB8AC3E}">
        <p14:creationId xmlns:p14="http://schemas.microsoft.com/office/powerpoint/2010/main" val="5735288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2"/>
          <p:cNvSpPr>
            <a:spLocks noChangeArrowheads="1"/>
          </p:cNvSpPr>
          <p:nvPr/>
        </p:nvSpPr>
        <p:spPr bwMode="auto">
          <a:xfrm rot="16200000">
            <a:off x="3200400" y="-1570037"/>
            <a:ext cx="2743200" cy="9144000"/>
          </a:xfrm>
          <a:prstGeom prst="rect">
            <a:avLst/>
          </a:prstGeom>
          <a:solidFill>
            <a:srgbClr val="363177"/>
          </a:solidFill>
          <a:ln w="9525" algn="ctr">
            <a:noFill/>
            <a:miter lim="800000"/>
            <a:headEnd/>
            <a:tailEnd/>
          </a:ln>
        </p:spPr>
        <p:txBody>
          <a:bodyPr wrap="none" lIns="73025" tIns="36512" rIns="73025" bIns="36512" anchor="ctr"/>
          <a:lstStyle/>
          <a:p>
            <a:endParaRPr lang="en-US"/>
          </a:p>
        </p:txBody>
      </p:sp>
      <p:sp>
        <p:nvSpPr>
          <p:cNvPr id="1049623" name="Rectangle 23"/>
          <p:cNvSpPr>
            <a:spLocks noGrp="1" noChangeArrowheads="1"/>
          </p:cNvSpPr>
          <p:nvPr>
            <p:ph type="ctrTitle"/>
          </p:nvPr>
        </p:nvSpPr>
        <p:spPr bwMode="white">
          <a:xfrm>
            <a:off x="650875" y="2676525"/>
            <a:ext cx="6511925" cy="830263"/>
          </a:xfrm>
          <a:ln/>
        </p:spPr>
        <p:txBody>
          <a:bodyPr anchor="ctr"/>
          <a:lstStyle>
            <a:lvl1pPr>
              <a:defRPr sz="3000">
                <a:solidFill>
                  <a:srgbClr val="FFFFFF"/>
                </a:solidFill>
              </a:defRPr>
            </a:lvl1pPr>
          </a:lstStyle>
          <a:p>
            <a:r>
              <a:rPr lang="en-US"/>
              <a:t>Topic</a:t>
            </a:r>
          </a:p>
        </p:txBody>
      </p:sp>
      <p:sp>
        <p:nvSpPr>
          <p:cNvPr id="1049624" name="Rectangle 24"/>
          <p:cNvSpPr>
            <a:spLocks noGrp="1" noChangeArrowheads="1"/>
          </p:cNvSpPr>
          <p:nvPr>
            <p:ph type="subTitle" idx="1"/>
          </p:nvPr>
        </p:nvSpPr>
        <p:spPr>
          <a:xfrm>
            <a:off x="650875" y="4733925"/>
            <a:ext cx="6940550" cy="419100"/>
          </a:xfrm>
          <a:ln/>
        </p:spPr>
        <p:txBody>
          <a:bodyPr/>
          <a:lstStyle>
            <a:lvl1pPr marL="0" indent="0">
              <a:lnSpc>
                <a:spcPct val="90000"/>
              </a:lnSpc>
              <a:buFont typeface="Wingdings" pitchFamily="2" charset="2"/>
              <a:buNone/>
              <a:defRPr sz="2000"/>
            </a:lvl1pPr>
          </a:lstStyle>
          <a:p>
            <a:r>
              <a:rPr lang="en-US"/>
              <a:t>Date</a:t>
            </a: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rgbClr val="003399"/>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buClr>
                <a:srgbClr val="003399"/>
              </a:buClr>
              <a:defRPr baseline="0">
                <a:solidFill>
                  <a:schemeClr val="tx1">
                    <a:lumMod val="85000"/>
                    <a:lumOff val="15000"/>
                  </a:schemeClr>
                </a:solidFill>
              </a:defRPr>
            </a:lvl1pPr>
            <a:lvl2pPr>
              <a:buClr>
                <a:srgbClr val="003399"/>
              </a:buClr>
              <a:buFont typeface="Arial" pitchFamily="34" charset="0"/>
              <a:buChar char="̶"/>
              <a:defRPr baseline="0">
                <a:solidFill>
                  <a:schemeClr val="tx1">
                    <a:lumMod val="85000"/>
                    <a:lumOff val="15000"/>
                  </a:schemeClr>
                </a:solidFill>
              </a:defRPr>
            </a:lvl2pPr>
            <a:lvl3pPr>
              <a:buClr>
                <a:srgbClr val="003399"/>
              </a:buClr>
              <a:buFont typeface="Arial" pitchFamily="34" charset="0"/>
              <a:buChar char="•"/>
              <a:defRPr baseline="0">
                <a:solidFill>
                  <a:schemeClr val="tx1">
                    <a:lumMod val="85000"/>
                    <a:lumOff val="15000"/>
                  </a:schemeClr>
                </a:solidFill>
              </a:defRPr>
            </a:lvl3pPr>
            <a:lvl4pPr>
              <a:buClr>
                <a:srgbClr val="003399"/>
              </a:buClr>
              <a:buFont typeface="Courier New" pitchFamily="49" charset="0"/>
              <a:buChar char="o"/>
              <a:defRPr baseline="0">
                <a:solidFill>
                  <a:schemeClr val="tx1">
                    <a:lumMod val="85000"/>
                    <a:lumOff val="15000"/>
                  </a:schemeClr>
                </a:solidFill>
              </a:defRPr>
            </a:lvl4pPr>
            <a:lvl5pPr>
              <a:buClr>
                <a:srgbClr val="003399"/>
              </a:buClr>
              <a:defRPr baseline="0">
                <a:solidFill>
                  <a:schemeClr val="tx1">
                    <a:lumMod val="85000"/>
                    <a:lumOff val="1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rgbClr val="003399"/>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55638" y="2362200"/>
            <a:ext cx="3894137" cy="3571875"/>
          </a:xfrm>
        </p:spPr>
        <p:txBody>
          <a:bodyPr/>
          <a:lstStyle>
            <a:lvl1pPr>
              <a:buClr>
                <a:srgbClr val="003399"/>
              </a:buClr>
              <a:defRPr sz="2800" baseline="0">
                <a:solidFill>
                  <a:schemeClr val="tx1">
                    <a:lumMod val="85000"/>
                    <a:lumOff val="15000"/>
                  </a:schemeClr>
                </a:solidFill>
              </a:defRPr>
            </a:lvl1pPr>
            <a:lvl2pPr>
              <a:buClr>
                <a:srgbClr val="003399"/>
              </a:buClr>
              <a:defRPr sz="2400" baseline="0">
                <a:solidFill>
                  <a:schemeClr val="tx1">
                    <a:lumMod val="85000"/>
                    <a:lumOff val="15000"/>
                  </a:schemeClr>
                </a:solidFill>
              </a:defRPr>
            </a:lvl2pPr>
            <a:lvl3pPr>
              <a:buClr>
                <a:srgbClr val="003399"/>
              </a:buClr>
              <a:defRPr sz="2000" baseline="0">
                <a:solidFill>
                  <a:schemeClr val="tx1">
                    <a:lumMod val="85000"/>
                    <a:lumOff val="15000"/>
                  </a:schemeClr>
                </a:solidFill>
              </a:defRPr>
            </a:lvl3pPr>
            <a:lvl4pPr>
              <a:buClr>
                <a:srgbClr val="003399"/>
              </a:buClr>
              <a:defRPr sz="1800" baseline="0">
                <a:solidFill>
                  <a:schemeClr val="tx1">
                    <a:lumMod val="85000"/>
                    <a:lumOff val="15000"/>
                  </a:schemeClr>
                </a:solidFill>
              </a:defRPr>
            </a:lvl4pPr>
            <a:lvl5pPr>
              <a:buClr>
                <a:srgbClr val="003399"/>
              </a:buClr>
              <a:defRPr sz="1800" baseline="0">
                <a:solidFill>
                  <a:schemeClr val="tx1">
                    <a:lumMod val="85000"/>
                    <a:lumOff val="15000"/>
                  </a:schemeClr>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702175" y="2362200"/>
            <a:ext cx="3894138" cy="3571875"/>
          </a:xfrm>
        </p:spPr>
        <p:txBody>
          <a:bodyPr/>
          <a:lstStyle>
            <a:lvl1pPr>
              <a:buClr>
                <a:srgbClr val="003399"/>
              </a:buClr>
              <a:defRPr sz="2800" baseline="0">
                <a:solidFill>
                  <a:schemeClr val="tx1">
                    <a:lumMod val="85000"/>
                    <a:lumOff val="15000"/>
                  </a:schemeClr>
                </a:solidFill>
              </a:defRPr>
            </a:lvl1pPr>
            <a:lvl2pPr>
              <a:buClr>
                <a:srgbClr val="003399"/>
              </a:buClr>
              <a:defRPr sz="2400" baseline="0">
                <a:solidFill>
                  <a:schemeClr val="tx1">
                    <a:lumMod val="85000"/>
                    <a:lumOff val="15000"/>
                  </a:schemeClr>
                </a:solidFill>
              </a:defRPr>
            </a:lvl2pPr>
            <a:lvl3pPr>
              <a:buClr>
                <a:srgbClr val="003399"/>
              </a:buClr>
              <a:defRPr sz="2000" baseline="0">
                <a:solidFill>
                  <a:schemeClr val="tx1">
                    <a:lumMod val="85000"/>
                    <a:lumOff val="15000"/>
                  </a:schemeClr>
                </a:solidFill>
              </a:defRPr>
            </a:lvl3pPr>
            <a:lvl4pPr>
              <a:buClr>
                <a:srgbClr val="003399"/>
              </a:buClr>
              <a:defRPr sz="1800" baseline="0">
                <a:solidFill>
                  <a:schemeClr val="tx1">
                    <a:lumMod val="85000"/>
                    <a:lumOff val="15000"/>
                  </a:schemeClr>
                </a:solidFill>
              </a:defRPr>
            </a:lvl4pPr>
            <a:lvl5pPr>
              <a:buClr>
                <a:srgbClr val="003399"/>
              </a:buClr>
              <a:defRPr sz="1800" baseline="0">
                <a:solidFill>
                  <a:schemeClr val="tx1">
                    <a:lumMod val="85000"/>
                    <a:lumOff val="15000"/>
                  </a:schemeClr>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solidFill>
                  <a:srgbClr val="003399"/>
                </a:solidFill>
              </a:defRPr>
            </a:lvl1pPr>
          </a:lstStyle>
          <a:p>
            <a:r>
              <a:rPr lang="en-US" dirty="0"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55638" y="876300"/>
            <a:ext cx="8145462" cy="838200"/>
          </a:xfrm>
          <a:prstGeom prst="rect">
            <a:avLst/>
          </a:prstGeom>
          <a:noFill/>
          <a:ln w="9525" algn="ctr">
            <a:noFill/>
            <a:miter lim="800000"/>
            <a:headEnd/>
            <a:tailEnd/>
          </a:ln>
        </p:spPr>
        <p:txBody>
          <a:bodyPr vert="horz" wrap="square" lIns="82124" tIns="41061" rIns="82124" bIns="41061" numCol="1" anchor="b" anchorCtr="0" compatLnSpc="1">
            <a:prstTxWarp prst="textNoShape">
              <a:avLst/>
            </a:prstTxWarp>
          </a:bodyPr>
          <a:lstStyle/>
          <a:p>
            <a:pPr lvl="0"/>
            <a:r>
              <a:rPr lang="en-US" smtClean="0"/>
              <a:t>Slide Title</a:t>
            </a:r>
          </a:p>
        </p:txBody>
      </p:sp>
      <p:sp>
        <p:nvSpPr>
          <p:cNvPr id="1027" name="Rectangle 3"/>
          <p:cNvSpPr>
            <a:spLocks noChangeArrowheads="1"/>
          </p:cNvSpPr>
          <p:nvPr/>
        </p:nvSpPr>
        <p:spPr bwMode="auto">
          <a:xfrm>
            <a:off x="0" y="0"/>
            <a:ext cx="9144000" cy="457200"/>
          </a:xfrm>
          <a:prstGeom prst="rect">
            <a:avLst/>
          </a:prstGeom>
          <a:solidFill>
            <a:srgbClr val="363177"/>
          </a:solidFill>
          <a:ln w="25400" algn="ctr">
            <a:noFill/>
            <a:miter lim="800000"/>
            <a:headEnd/>
            <a:tailEnd/>
          </a:ln>
        </p:spPr>
        <p:txBody>
          <a:bodyPr wrap="none" anchor="ctr"/>
          <a:lstStyle/>
          <a:p>
            <a:endParaRPr lang="en-US"/>
          </a:p>
        </p:txBody>
      </p:sp>
      <p:sp>
        <p:nvSpPr>
          <p:cNvPr id="1030" name="Rectangle 8"/>
          <p:cNvSpPr>
            <a:spLocks noGrp="1" noChangeArrowheads="1"/>
          </p:cNvSpPr>
          <p:nvPr>
            <p:ph type="body" idx="1"/>
          </p:nvPr>
        </p:nvSpPr>
        <p:spPr bwMode="auto">
          <a:xfrm>
            <a:off x="655638" y="2362200"/>
            <a:ext cx="7940675" cy="3571875"/>
          </a:xfrm>
          <a:prstGeom prst="rect">
            <a:avLst/>
          </a:prstGeom>
          <a:noFill/>
          <a:ln w="9525" algn="ctr">
            <a:noFill/>
            <a:miter lim="800000"/>
            <a:headEnd/>
            <a:tailEnd/>
          </a:ln>
        </p:spPr>
        <p:txBody>
          <a:bodyPr vert="horz" wrap="square" lIns="82124" tIns="41061" rIns="82124" bIns="41061" numCol="1" anchor="t" anchorCtr="0" compatLnSpc="1">
            <a:prstTxWarp prst="textNoShape">
              <a:avLst/>
            </a:prstTxWarp>
          </a:bodyPr>
          <a:lstStyle/>
          <a:p>
            <a:pPr lvl="0"/>
            <a:r>
              <a:rPr lang="en-US" smtClean="0"/>
              <a:t>Body Text</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1" name="Rectangle 10"/>
          <p:cNvSpPr>
            <a:spLocks noChangeArrowheads="1"/>
          </p:cNvSpPr>
          <p:nvPr userDrawn="1"/>
        </p:nvSpPr>
        <p:spPr bwMode="auto">
          <a:xfrm>
            <a:off x="0" y="0"/>
            <a:ext cx="457200" cy="6858000"/>
          </a:xfrm>
          <a:prstGeom prst="rect">
            <a:avLst/>
          </a:prstGeom>
          <a:solidFill>
            <a:srgbClr val="363177"/>
          </a:solidFill>
          <a:ln w="9525" algn="ctr">
            <a:noFill/>
            <a:miter lim="800000"/>
            <a:headEnd/>
            <a:tailEnd/>
          </a:ln>
        </p:spPr>
        <p:txBody>
          <a:bodyPr wrap="none" lIns="82124" tIns="41061" rIns="82124" bIns="41061" anchor="ctr"/>
          <a:lstStyle/>
          <a:p>
            <a:endParaRPr lang="en-US"/>
          </a:p>
        </p:txBody>
      </p:sp>
    </p:spTree>
  </p:cSld>
  <p:clrMap bg1="lt1" tx1="dk1" bg2="lt2" tx2="dk2" accent1="accent1" accent2="accent2" accent3="accent3" accent4="accent4" accent5="accent5" accent6="accent6" hlink="hlink" folHlink="folHlink"/>
  <p:sldLayoutIdLst>
    <p:sldLayoutId id="2147483813" r:id="rId1"/>
    <p:sldLayoutId id="2147483807" r:id="rId2"/>
    <p:sldLayoutId id="2147483808" r:id="rId3"/>
    <p:sldLayoutId id="2147483809" r:id="rId4"/>
    <p:sldLayoutId id="2147483810" r:id="rId5"/>
    <p:sldLayoutId id="2147483811" r:id="rId6"/>
    <p:sldLayoutId id="2147483812" r:id="rId7"/>
  </p:sldLayoutIdLst>
  <p:timing>
    <p:tnLst>
      <p:par>
        <p:cTn id="1" dur="indefinite" restart="never" nodeType="tmRoot"/>
      </p:par>
    </p:tnLst>
  </p:timing>
  <p:hf sldNum="0" hdr="0" dt="0"/>
  <p:txStyles>
    <p:titleStyle>
      <a:lvl1pPr algn="l" defTabSz="814388" rtl="0" eaLnBrk="0" fontAlgn="base" hangingPunct="0">
        <a:lnSpc>
          <a:spcPct val="90000"/>
        </a:lnSpc>
        <a:spcBef>
          <a:spcPct val="0"/>
        </a:spcBef>
        <a:spcAft>
          <a:spcPct val="0"/>
        </a:spcAft>
        <a:defRPr sz="3200" b="1">
          <a:solidFill>
            <a:schemeClr val="accent2"/>
          </a:solidFill>
          <a:latin typeface="+mj-lt"/>
          <a:ea typeface="+mj-ea"/>
          <a:cs typeface="+mj-cs"/>
        </a:defRPr>
      </a:lvl1pPr>
      <a:lvl2pPr algn="l" defTabSz="814388" rtl="0" eaLnBrk="0" fontAlgn="base" hangingPunct="0">
        <a:lnSpc>
          <a:spcPct val="90000"/>
        </a:lnSpc>
        <a:spcBef>
          <a:spcPct val="0"/>
        </a:spcBef>
        <a:spcAft>
          <a:spcPct val="0"/>
        </a:spcAft>
        <a:defRPr sz="3200" b="1">
          <a:solidFill>
            <a:schemeClr val="accent2"/>
          </a:solidFill>
          <a:latin typeface="Arial" charset="0"/>
        </a:defRPr>
      </a:lvl2pPr>
      <a:lvl3pPr algn="l" defTabSz="814388" rtl="0" eaLnBrk="0" fontAlgn="base" hangingPunct="0">
        <a:lnSpc>
          <a:spcPct val="90000"/>
        </a:lnSpc>
        <a:spcBef>
          <a:spcPct val="0"/>
        </a:spcBef>
        <a:spcAft>
          <a:spcPct val="0"/>
        </a:spcAft>
        <a:defRPr sz="3200" b="1">
          <a:solidFill>
            <a:schemeClr val="accent2"/>
          </a:solidFill>
          <a:latin typeface="Arial" charset="0"/>
        </a:defRPr>
      </a:lvl3pPr>
      <a:lvl4pPr algn="l" defTabSz="814388" rtl="0" eaLnBrk="0" fontAlgn="base" hangingPunct="0">
        <a:lnSpc>
          <a:spcPct val="90000"/>
        </a:lnSpc>
        <a:spcBef>
          <a:spcPct val="0"/>
        </a:spcBef>
        <a:spcAft>
          <a:spcPct val="0"/>
        </a:spcAft>
        <a:defRPr sz="3200" b="1">
          <a:solidFill>
            <a:schemeClr val="accent2"/>
          </a:solidFill>
          <a:latin typeface="Arial" charset="0"/>
        </a:defRPr>
      </a:lvl4pPr>
      <a:lvl5pPr algn="l" defTabSz="814388" rtl="0" eaLnBrk="0" fontAlgn="base" hangingPunct="0">
        <a:lnSpc>
          <a:spcPct val="90000"/>
        </a:lnSpc>
        <a:spcBef>
          <a:spcPct val="0"/>
        </a:spcBef>
        <a:spcAft>
          <a:spcPct val="0"/>
        </a:spcAft>
        <a:defRPr sz="3200" b="1">
          <a:solidFill>
            <a:schemeClr val="accent2"/>
          </a:solidFill>
          <a:latin typeface="Arial" charset="0"/>
        </a:defRPr>
      </a:lvl5pPr>
      <a:lvl6pPr marL="457200" algn="l" defTabSz="814388" rtl="0" fontAlgn="base">
        <a:lnSpc>
          <a:spcPct val="90000"/>
        </a:lnSpc>
        <a:spcBef>
          <a:spcPct val="0"/>
        </a:spcBef>
        <a:spcAft>
          <a:spcPct val="0"/>
        </a:spcAft>
        <a:defRPr sz="3200" b="1">
          <a:solidFill>
            <a:schemeClr val="accent2"/>
          </a:solidFill>
          <a:latin typeface="Arial" charset="0"/>
        </a:defRPr>
      </a:lvl6pPr>
      <a:lvl7pPr marL="914400" algn="l" defTabSz="814388" rtl="0" fontAlgn="base">
        <a:lnSpc>
          <a:spcPct val="90000"/>
        </a:lnSpc>
        <a:spcBef>
          <a:spcPct val="0"/>
        </a:spcBef>
        <a:spcAft>
          <a:spcPct val="0"/>
        </a:spcAft>
        <a:defRPr sz="3200" b="1">
          <a:solidFill>
            <a:schemeClr val="accent2"/>
          </a:solidFill>
          <a:latin typeface="Arial" charset="0"/>
        </a:defRPr>
      </a:lvl7pPr>
      <a:lvl8pPr marL="1371600" algn="l" defTabSz="814388" rtl="0" fontAlgn="base">
        <a:lnSpc>
          <a:spcPct val="90000"/>
        </a:lnSpc>
        <a:spcBef>
          <a:spcPct val="0"/>
        </a:spcBef>
        <a:spcAft>
          <a:spcPct val="0"/>
        </a:spcAft>
        <a:defRPr sz="3200" b="1">
          <a:solidFill>
            <a:schemeClr val="accent2"/>
          </a:solidFill>
          <a:latin typeface="Arial" charset="0"/>
        </a:defRPr>
      </a:lvl8pPr>
      <a:lvl9pPr marL="1828800" algn="l" defTabSz="814388" rtl="0" fontAlgn="base">
        <a:lnSpc>
          <a:spcPct val="90000"/>
        </a:lnSpc>
        <a:spcBef>
          <a:spcPct val="0"/>
        </a:spcBef>
        <a:spcAft>
          <a:spcPct val="0"/>
        </a:spcAft>
        <a:defRPr sz="3200" b="1">
          <a:solidFill>
            <a:schemeClr val="accent2"/>
          </a:solidFill>
          <a:latin typeface="Arial" charset="0"/>
        </a:defRPr>
      </a:lvl9pPr>
    </p:titleStyle>
    <p:bodyStyle>
      <a:lvl1pPr marL="236538" indent="-236538" algn="l" defTabSz="814388" rtl="0" eaLnBrk="0" fontAlgn="base" hangingPunct="0">
        <a:lnSpc>
          <a:spcPct val="95000"/>
        </a:lnSpc>
        <a:spcBef>
          <a:spcPct val="50000"/>
        </a:spcBef>
        <a:spcAft>
          <a:spcPct val="0"/>
        </a:spcAft>
        <a:buClr>
          <a:schemeClr val="tx2"/>
        </a:buClr>
        <a:buSzPct val="100000"/>
        <a:buFont typeface="Wingdings" pitchFamily="2" charset="2"/>
        <a:buChar char="§"/>
        <a:defRPr sz="2400" b="1">
          <a:solidFill>
            <a:srgbClr val="003399"/>
          </a:solidFill>
          <a:latin typeface="+mn-lt"/>
          <a:ea typeface="+mn-ea"/>
          <a:cs typeface="+mn-cs"/>
        </a:defRPr>
      </a:lvl1pPr>
      <a:lvl2pPr marL="574675" indent="-117475" algn="l" defTabSz="814388" rtl="0" eaLnBrk="0" fontAlgn="base" hangingPunct="0">
        <a:lnSpc>
          <a:spcPct val="95000"/>
        </a:lnSpc>
        <a:spcBef>
          <a:spcPct val="35000"/>
        </a:spcBef>
        <a:spcAft>
          <a:spcPct val="0"/>
        </a:spcAft>
        <a:defRPr sz="2000" b="1">
          <a:solidFill>
            <a:srgbClr val="003399"/>
          </a:solidFill>
          <a:latin typeface="+mn-lt"/>
        </a:defRPr>
      </a:lvl2pPr>
      <a:lvl3pPr marL="914400" algn="l" defTabSz="814388" rtl="0" eaLnBrk="0" fontAlgn="base" hangingPunct="0">
        <a:lnSpc>
          <a:spcPct val="95000"/>
        </a:lnSpc>
        <a:spcBef>
          <a:spcPct val="35000"/>
        </a:spcBef>
        <a:spcAft>
          <a:spcPct val="0"/>
        </a:spcAft>
        <a:defRPr sz="2000" b="1">
          <a:solidFill>
            <a:srgbClr val="003399"/>
          </a:solidFill>
          <a:latin typeface="+mn-lt"/>
        </a:defRPr>
      </a:lvl3pPr>
      <a:lvl4pPr marL="1254125" indent="117475" algn="l" defTabSz="814388" rtl="0" eaLnBrk="0" fontAlgn="base" hangingPunct="0">
        <a:lnSpc>
          <a:spcPct val="95000"/>
        </a:lnSpc>
        <a:spcBef>
          <a:spcPct val="35000"/>
        </a:spcBef>
        <a:spcAft>
          <a:spcPct val="0"/>
        </a:spcAft>
        <a:defRPr sz="2000" b="1">
          <a:solidFill>
            <a:srgbClr val="003399"/>
          </a:solidFill>
          <a:latin typeface="+mn-lt"/>
        </a:defRPr>
      </a:lvl4pPr>
      <a:lvl5pPr marL="1604963" indent="223838" algn="l" defTabSz="814388" rtl="0" eaLnBrk="0" fontAlgn="base" hangingPunct="0">
        <a:lnSpc>
          <a:spcPct val="95000"/>
        </a:lnSpc>
        <a:spcBef>
          <a:spcPct val="35000"/>
        </a:spcBef>
        <a:spcAft>
          <a:spcPct val="0"/>
        </a:spcAft>
        <a:defRPr sz="2000" b="1">
          <a:solidFill>
            <a:srgbClr val="003399"/>
          </a:solidFill>
          <a:latin typeface="+mn-lt"/>
        </a:defRPr>
      </a:lvl5pPr>
      <a:lvl6pPr marL="2062163" algn="l" defTabSz="814388" rtl="0" fontAlgn="base">
        <a:lnSpc>
          <a:spcPct val="95000"/>
        </a:lnSpc>
        <a:spcBef>
          <a:spcPct val="35000"/>
        </a:spcBef>
        <a:spcAft>
          <a:spcPct val="0"/>
        </a:spcAft>
        <a:defRPr sz="2000" b="1">
          <a:solidFill>
            <a:srgbClr val="003399"/>
          </a:solidFill>
          <a:latin typeface="+mn-lt"/>
        </a:defRPr>
      </a:lvl6pPr>
      <a:lvl7pPr marL="2519363" algn="l" defTabSz="814388" rtl="0" fontAlgn="base">
        <a:lnSpc>
          <a:spcPct val="95000"/>
        </a:lnSpc>
        <a:spcBef>
          <a:spcPct val="35000"/>
        </a:spcBef>
        <a:spcAft>
          <a:spcPct val="0"/>
        </a:spcAft>
        <a:defRPr sz="2000" b="1">
          <a:solidFill>
            <a:srgbClr val="003399"/>
          </a:solidFill>
          <a:latin typeface="+mn-lt"/>
        </a:defRPr>
      </a:lvl7pPr>
      <a:lvl8pPr marL="2976563" algn="l" defTabSz="814388" rtl="0" fontAlgn="base">
        <a:lnSpc>
          <a:spcPct val="95000"/>
        </a:lnSpc>
        <a:spcBef>
          <a:spcPct val="35000"/>
        </a:spcBef>
        <a:spcAft>
          <a:spcPct val="0"/>
        </a:spcAft>
        <a:defRPr sz="2000" b="1">
          <a:solidFill>
            <a:srgbClr val="003399"/>
          </a:solidFill>
          <a:latin typeface="+mn-lt"/>
        </a:defRPr>
      </a:lvl8pPr>
      <a:lvl9pPr marL="3433763" algn="l" defTabSz="814388" rtl="0" fontAlgn="base">
        <a:lnSpc>
          <a:spcPct val="95000"/>
        </a:lnSpc>
        <a:spcBef>
          <a:spcPct val="35000"/>
        </a:spcBef>
        <a:spcAft>
          <a:spcPct val="0"/>
        </a:spcAft>
        <a:defRPr sz="2000" b="1">
          <a:solidFill>
            <a:srgbClr val="003399"/>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committee.iso.org/tc176sc2"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725488" y="3368675"/>
            <a:ext cx="7123112" cy="517525"/>
          </a:xfrm>
        </p:spPr>
        <p:txBody>
          <a:bodyPr/>
          <a:lstStyle/>
          <a:p>
            <a:pPr eaLnBrk="1" hangingPunct="1"/>
            <a:r>
              <a:rPr lang="en-US" sz="4800" dirty="0" smtClean="0">
                <a:solidFill>
                  <a:schemeClr val="bg1"/>
                </a:solidFill>
              </a:rPr>
              <a:t>ISO 9001:2015 </a:t>
            </a:r>
            <a:r>
              <a:rPr lang="en-US" sz="4800" dirty="0" smtClean="0">
                <a:solidFill>
                  <a:srgbClr val="A2CFDA"/>
                </a:solidFill>
              </a:rPr>
              <a:t/>
            </a:r>
            <a:br>
              <a:rPr lang="en-US" sz="4800" dirty="0" smtClean="0">
                <a:solidFill>
                  <a:srgbClr val="A2CFDA"/>
                </a:solidFill>
              </a:rPr>
            </a:br>
            <a:r>
              <a:rPr lang="en-US" sz="4800" dirty="0" smtClean="0">
                <a:solidFill>
                  <a:srgbClr val="A2CFDA"/>
                </a:solidFill>
              </a:rPr>
              <a:t>The process approach</a:t>
            </a:r>
            <a:br>
              <a:rPr lang="en-US" sz="4800" dirty="0" smtClean="0">
                <a:solidFill>
                  <a:srgbClr val="A2CFDA"/>
                </a:solidFill>
              </a:rPr>
            </a:br>
            <a:r>
              <a:rPr lang="en-US" sz="4800" dirty="0" smtClean="0">
                <a:solidFill>
                  <a:srgbClr val="A2CFDA"/>
                </a:solidFill>
              </a:rPr>
              <a:t/>
            </a:r>
            <a:br>
              <a:rPr lang="en-US" sz="4800" dirty="0" smtClean="0">
                <a:solidFill>
                  <a:srgbClr val="A2CFDA"/>
                </a:solidFill>
              </a:rPr>
            </a:br>
            <a:endParaRPr lang="en-US" sz="4800" dirty="0" smtClean="0">
              <a:solidFill>
                <a:srgbClr val="A2CFDA"/>
              </a:solidFill>
            </a:endParaRPr>
          </a:p>
        </p:txBody>
      </p:sp>
      <p:sp>
        <p:nvSpPr>
          <p:cNvPr id="4" name="Rectangle 7"/>
          <p:cNvSpPr txBox="1">
            <a:spLocks noGrp="1" noChangeArrowheads="1"/>
          </p:cNvSpPr>
          <p:nvPr/>
        </p:nvSpPr>
        <p:spPr bwMode="auto">
          <a:xfrm>
            <a:off x="8310563" y="6578600"/>
            <a:ext cx="833437" cy="290513"/>
          </a:xfrm>
          <a:prstGeom prst="rect">
            <a:avLst/>
          </a:prstGeom>
          <a:noFill/>
          <a:ln w="9525">
            <a:noFill/>
            <a:miter lim="800000"/>
            <a:headEnd/>
            <a:tailEnd/>
          </a:ln>
        </p:spPr>
        <p:txBody>
          <a:bodyPr/>
          <a:lstStyle/>
          <a:p>
            <a:pPr algn="r" eaLnBrk="0" hangingPunct="0"/>
            <a:fld id="{EE4834C0-46AB-4950-8D44-10191A4F5AE0}" type="slidenum">
              <a:rPr lang="en-US" sz="1000">
                <a:latin typeface="Verdana" pitchFamily="34" charset="0"/>
              </a:rPr>
              <a:pPr algn="r" eaLnBrk="0" hangingPunct="0"/>
              <a:t>1</a:t>
            </a:fld>
            <a:endParaRPr lang="en-US" sz="1000" dirty="0">
              <a:latin typeface="Verdana" pitchFamily="34" charset="0"/>
            </a:endParaRPr>
          </a:p>
        </p:txBody>
      </p:sp>
      <p:sp>
        <p:nvSpPr>
          <p:cNvPr id="5" name="Rectangle 24"/>
          <p:cNvSpPr txBox="1">
            <a:spLocks noChangeArrowheads="1"/>
          </p:cNvSpPr>
          <p:nvPr/>
        </p:nvSpPr>
        <p:spPr bwMode="auto">
          <a:xfrm>
            <a:off x="650875" y="6207125"/>
            <a:ext cx="6940550" cy="419100"/>
          </a:xfrm>
          <a:prstGeom prst="rect">
            <a:avLst/>
          </a:prstGeom>
          <a:noFill/>
          <a:ln w="9525" algn="ctr">
            <a:noFill/>
            <a:miter lim="800000"/>
            <a:headEnd/>
            <a:tailEnd/>
          </a:ln>
        </p:spPr>
        <p:txBody>
          <a:bodyPr vert="horz" wrap="square" lIns="82124" tIns="41061" rIns="82124" bIns="41061" numCol="1" anchor="t" anchorCtr="0" compatLnSpc="1">
            <a:prstTxWarp prst="textNoShape">
              <a:avLst/>
            </a:prstTxWarp>
          </a:bodyPr>
          <a:lstStyle>
            <a:lvl1pPr marL="0" indent="0">
              <a:lnSpc>
                <a:spcPct val="90000"/>
              </a:lnSpc>
              <a:buFont typeface="Wingdings" pitchFamily="2" charset="2"/>
              <a:buNone/>
              <a:defRPr sz="2000"/>
            </a:lvl1pPr>
          </a:lstStyle>
          <a:p>
            <a:pPr marL="0" marR="0" lvl="0" indent="0" algn="l" defTabSz="814388" rtl="0" eaLnBrk="0" fontAlgn="base" latinLnBrk="0" hangingPunct="0">
              <a:lnSpc>
                <a:spcPct val="90000"/>
              </a:lnSpc>
              <a:spcBef>
                <a:spcPct val="50000"/>
              </a:spcBef>
              <a:spcAft>
                <a:spcPct val="0"/>
              </a:spcAft>
              <a:buClr>
                <a:schemeClr val="tx2"/>
              </a:buClr>
              <a:buSzPct val="100000"/>
              <a:buFont typeface="Wingdings" pitchFamily="2" charset="2"/>
              <a:buNone/>
              <a:tabLst/>
              <a:defRPr/>
            </a:pPr>
            <a:r>
              <a:rPr kumimoji="0" lang="en-US" sz="1600" b="1" i="0" u="none" strike="noStrike" kern="0" cap="none" spc="0" normalizeH="0" baseline="0" noProof="0" dirty="0" smtClean="0">
                <a:ln>
                  <a:noFill/>
                </a:ln>
                <a:solidFill>
                  <a:srgbClr val="003399"/>
                </a:solidFill>
                <a:effectLst/>
                <a:uLnTx/>
                <a:uFillTx/>
                <a:latin typeface="+mn-lt"/>
                <a:ea typeface="+mn-ea"/>
                <a:cs typeface="+mn-cs"/>
              </a:rPr>
              <a:t>ISO/TC </a:t>
            </a:r>
            <a:r>
              <a:rPr kumimoji="0" lang="en-US" sz="1600" b="1" i="0" u="none" strike="noStrike" kern="0" cap="none" spc="0" normalizeH="0" baseline="0" noProof="0" dirty="0" smtClean="0">
                <a:ln>
                  <a:noFill/>
                </a:ln>
                <a:solidFill>
                  <a:srgbClr val="003399"/>
                </a:solidFill>
                <a:effectLst/>
                <a:uLnTx/>
                <a:uFillTx/>
                <a:latin typeface="+mn-lt"/>
                <a:ea typeface="+mn-ea"/>
                <a:cs typeface="+mn-cs"/>
              </a:rPr>
              <a:t>176/SC2/WG23/N156            © ISO 2017 – All rights reserved</a:t>
            </a:r>
            <a:endParaRPr kumimoji="0" lang="en-US" sz="1600" b="1" i="0" u="none" strike="noStrike" kern="0" cap="none" spc="0" normalizeH="0" baseline="0" noProof="0" dirty="0">
              <a:ln>
                <a:noFill/>
              </a:ln>
              <a:solidFill>
                <a:srgbClr val="003399"/>
              </a:solidFill>
              <a:effectLst/>
              <a:uLnTx/>
              <a:uFillTx/>
              <a:latin typeface="+mn-lt"/>
              <a:ea typeface="+mn-ea"/>
              <a:cs typeface="+mn-cs"/>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47700" y="2457170"/>
            <a:ext cx="8496300" cy="895630"/>
          </a:xfrm>
          <a:prstGeom prst="rect">
            <a:avLst/>
          </a:prstGeom>
          <a:noFill/>
        </p:spPr>
        <p:txBody>
          <a:bodyPr wrap="square" rtlCol="0">
            <a:spAutoFit/>
          </a:bodyPr>
          <a:lstStyle/>
          <a:p>
            <a:endParaRPr lang="en-US" dirty="0"/>
          </a:p>
          <a:p>
            <a:r>
              <a:rPr lang="en-US" sz="2800" b="0" dirty="0" smtClean="0"/>
              <a:t>To explain the process approach in ISO 9001:2015  </a:t>
            </a:r>
            <a:endParaRPr lang="en-US" sz="2800" b="0" dirty="0"/>
          </a:p>
        </p:txBody>
      </p:sp>
      <p:sp>
        <p:nvSpPr>
          <p:cNvPr id="3" name="Rectangle 2"/>
          <p:cNvSpPr/>
          <p:nvPr/>
        </p:nvSpPr>
        <p:spPr>
          <a:xfrm>
            <a:off x="582495" y="685800"/>
            <a:ext cx="8028105" cy="535531"/>
          </a:xfrm>
          <a:prstGeom prst="rect">
            <a:avLst/>
          </a:prstGeom>
          <a:noFill/>
          <a:ln w="9525" algn="ctr">
            <a:noFill/>
            <a:miter lim="800000"/>
            <a:headEnd/>
            <a:tailEnd/>
          </a:ln>
        </p:spPr>
        <p:txBody>
          <a:bodyPr vert="horz" wrap="square" lIns="82124" tIns="41061" rIns="82124" bIns="41061" numCol="1" anchor="b" anchorCtr="0" compatLnSpc="1">
            <a:prstTxWarp prst="textNoShape">
              <a:avLst/>
            </a:prstTxWarp>
          </a:bodyPr>
          <a:lstStyle/>
          <a:p>
            <a:pPr defTabSz="814388"/>
            <a:r>
              <a:rPr lang="en-US" sz="3600" dirty="0">
                <a:solidFill>
                  <a:srgbClr val="003399"/>
                </a:solidFill>
                <a:latin typeface="+mj-lt"/>
                <a:ea typeface="+mj-ea"/>
                <a:cs typeface="+mj-cs"/>
              </a:rPr>
              <a:t>Purpose of </a:t>
            </a:r>
            <a:r>
              <a:rPr lang="en-US" sz="3600" dirty="0" smtClean="0">
                <a:solidFill>
                  <a:srgbClr val="003399"/>
                </a:solidFill>
                <a:latin typeface="+mj-lt"/>
                <a:ea typeface="+mj-ea"/>
                <a:cs typeface="+mj-cs"/>
              </a:rPr>
              <a:t>this presentation</a:t>
            </a:r>
            <a:endParaRPr lang="en-US" sz="3600" dirty="0">
              <a:solidFill>
                <a:srgbClr val="003399"/>
              </a:solidFill>
              <a:latin typeface="+mj-lt"/>
              <a:ea typeface="+mj-ea"/>
              <a:cs typeface="+mj-cs"/>
            </a:endParaRPr>
          </a:p>
        </p:txBody>
      </p:sp>
      <p:sp>
        <p:nvSpPr>
          <p:cNvPr id="4" name="Rectangle 7"/>
          <p:cNvSpPr txBox="1">
            <a:spLocks noGrp="1" noChangeArrowheads="1"/>
          </p:cNvSpPr>
          <p:nvPr/>
        </p:nvSpPr>
        <p:spPr bwMode="auto">
          <a:xfrm>
            <a:off x="8310563" y="6578600"/>
            <a:ext cx="833437" cy="290513"/>
          </a:xfrm>
          <a:prstGeom prst="rect">
            <a:avLst/>
          </a:prstGeom>
          <a:noFill/>
          <a:ln w="9525">
            <a:noFill/>
            <a:miter lim="800000"/>
            <a:headEnd/>
            <a:tailEnd/>
          </a:ln>
        </p:spPr>
        <p:txBody>
          <a:bodyPr/>
          <a:lstStyle/>
          <a:p>
            <a:pPr algn="r" eaLnBrk="0" hangingPunct="0"/>
            <a:fld id="{EE4834C0-46AB-4950-8D44-10191A4F5AE0}" type="slidenum">
              <a:rPr lang="en-US" sz="1000">
                <a:latin typeface="Verdana" pitchFamily="34" charset="0"/>
              </a:rPr>
              <a:pPr algn="r" eaLnBrk="0" hangingPunct="0"/>
              <a:t>2</a:t>
            </a:fld>
            <a:endParaRPr lang="en-US" sz="1000" dirty="0">
              <a:latin typeface="Verdana" pitchFamily="34" charset="0"/>
            </a:endParaRPr>
          </a:p>
        </p:txBody>
      </p:sp>
    </p:spTree>
    <p:extLst>
      <p:ext uri="{BB962C8B-B14F-4D97-AF65-F5344CB8AC3E}">
        <p14:creationId xmlns:p14="http://schemas.microsoft.com/office/powerpoint/2010/main" val="38064456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617538" y="457200"/>
            <a:ext cx="8145462" cy="762000"/>
          </a:xfrm>
        </p:spPr>
        <p:txBody>
          <a:bodyPr/>
          <a:lstStyle/>
          <a:p>
            <a:r>
              <a:rPr lang="en-US" sz="3600" dirty="0"/>
              <a:t>T</a:t>
            </a:r>
            <a:r>
              <a:rPr lang="en-US" sz="3600" dirty="0" smtClean="0"/>
              <a:t>his presentation</a:t>
            </a:r>
            <a:endParaRPr lang="en-US" sz="3600" dirty="0" smtClean="0">
              <a:solidFill>
                <a:srgbClr val="003399"/>
              </a:solidFill>
            </a:endParaRPr>
          </a:p>
        </p:txBody>
      </p:sp>
      <p:sp>
        <p:nvSpPr>
          <p:cNvPr id="4099" name="Content Placeholder 2"/>
          <p:cNvSpPr>
            <a:spLocks noGrp="1"/>
          </p:cNvSpPr>
          <p:nvPr>
            <p:ph idx="1"/>
          </p:nvPr>
        </p:nvSpPr>
        <p:spPr>
          <a:xfrm>
            <a:off x="639096" y="2807580"/>
            <a:ext cx="8162004" cy="2421192"/>
          </a:xfrm>
        </p:spPr>
        <p:txBody>
          <a:bodyPr/>
          <a:lstStyle/>
          <a:p>
            <a:pPr>
              <a:lnSpc>
                <a:spcPct val="100000"/>
              </a:lnSpc>
              <a:spcBef>
                <a:spcPts val="2500"/>
              </a:spcBef>
            </a:pPr>
            <a:r>
              <a:rPr lang="en-US" sz="2800" b="0" dirty="0" smtClean="0">
                <a:solidFill>
                  <a:schemeClr val="tx1"/>
                </a:solidFill>
              </a:rPr>
              <a:t>Developed by the ISO subcommittee responsible for ISO 9001</a:t>
            </a:r>
          </a:p>
          <a:p>
            <a:pPr>
              <a:lnSpc>
                <a:spcPct val="100000"/>
              </a:lnSpc>
              <a:spcBef>
                <a:spcPts val="2500"/>
              </a:spcBef>
            </a:pPr>
            <a:r>
              <a:rPr lang="en-US" sz="2800" b="0" dirty="0" smtClean="0">
                <a:solidFill>
                  <a:schemeClr val="tx1"/>
                </a:solidFill>
              </a:rPr>
              <a:t>Available for unrestricted public use  </a:t>
            </a:r>
            <a:endParaRPr lang="en-US" sz="2800" b="0" dirty="0">
              <a:solidFill>
                <a:schemeClr val="tx1"/>
              </a:solidFill>
            </a:endParaRPr>
          </a:p>
          <a:p>
            <a:pPr marL="0" indent="0">
              <a:lnSpc>
                <a:spcPct val="100000"/>
              </a:lnSpc>
              <a:spcBef>
                <a:spcPts val="2500"/>
              </a:spcBef>
              <a:buClrTx/>
              <a:buNone/>
            </a:pPr>
            <a:endParaRPr lang="en-US" sz="2800" b="0" dirty="0" smtClean="0">
              <a:solidFill>
                <a:schemeClr val="tx1">
                  <a:lumMod val="85000"/>
                  <a:lumOff val="15000"/>
                </a:schemeClr>
              </a:solidFill>
            </a:endParaRPr>
          </a:p>
        </p:txBody>
      </p:sp>
      <p:sp>
        <p:nvSpPr>
          <p:cNvPr id="4" name="Rectangle 7"/>
          <p:cNvSpPr txBox="1">
            <a:spLocks noGrp="1" noChangeArrowheads="1"/>
          </p:cNvSpPr>
          <p:nvPr/>
        </p:nvSpPr>
        <p:spPr bwMode="auto">
          <a:xfrm>
            <a:off x="8310563" y="6578600"/>
            <a:ext cx="833437" cy="290513"/>
          </a:xfrm>
          <a:prstGeom prst="rect">
            <a:avLst/>
          </a:prstGeom>
          <a:noFill/>
          <a:ln w="9525">
            <a:noFill/>
            <a:miter lim="800000"/>
            <a:headEnd/>
            <a:tailEnd/>
          </a:ln>
        </p:spPr>
        <p:txBody>
          <a:bodyPr/>
          <a:lstStyle/>
          <a:p>
            <a:pPr algn="r" eaLnBrk="0" hangingPunct="0"/>
            <a:fld id="{EE4834C0-46AB-4950-8D44-10191A4F5AE0}" type="slidenum">
              <a:rPr lang="en-US" sz="1000">
                <a:latin typeface="Verdana" pitchFamily="34" charset="0"/>
              </a:rPr>
              <a:pPr algn="r" eaLnBrk="0" hangingPunct="0"/>
              <a:t>3</a:t>
            </a:fld>
            <a:endParaRPr lang="en-US" sz="1000" dirty="0">
              <a:latin typeface="Verdana" pitchFamily="34" charset="0"/>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6731" y="469900"/>
            <a:ext cx="8278669" cy="753626"/>
          </a:xfrm>
        </p:spPr>
        <p:txBody>
          <a:bodyPr>
            <a:normAutofit/>
          </a:bodyPr>
          <a:lstStyle/>
          <a:p>
            <a:r>
              <a:rPr lang="en-GB" sz="3600" dirty="0" smtClean="0"/>
              <a:t>What is the process approach</a:t>
            </a:r>
            <a:r>
              <a:rPr lang="en-GB" sz="3600" dirty="0"/>
              <a:t>? </a:t>
            </a:r>
            <a:r>
              <a:rPr lang="en-GB" sz="3600" dirty="0" smtClean="0"/>
              <a:t> </a:t>
            </a:r>
            <a:endParaRPr lang="en-GB" sz="3600" dirty="0"/>
          </a:p>
        </p:txBody>
      </p:sp>
      <p:sp>
        <p:nvSpPr>
          <p:cNvPr id="3" name="Content Placeholder 2"/>
          <p:cNvSpPr>
            <a:spLocks noGrp="1"/>
          </p:cNvSpPr>
          <p:nvPr>
            <p:ph idx="1"/>
          </p:nvPr>
        </p:nvSpPr>
        <p:spPr>
          <a:xfrm>
            <a:off x="656772" y="2590800"/>
            <a:ext cx="8030028" cy="4648200"/>
          </a:xfrm>
        </p:spPr>
        <p:txBody>
          <a:bodyPr>
            <a:normAutofit/>
          </a:bodyPr>
          <a:lstStyle/>
          <a:p>
            <a:pPr marL="0" indent="0">
              <a:buNone/>
            </a:pPr>
            <a:r>
              <a:rPr lang="en-US" b="0" dirty="0" smtClean="0">
                <a:solidFill>
                  <a:schemeClr val="tx1"/>
                </a:solidFill>
              </a:rPr>
              <a:t>All organizations </a:t>
            </a:r>
            <a:r>
              <a:rPr lang="en-US" b="0" dirty="0">
                <a:solidFill>
                  <a:schemeClr val="tx1"/>
                </a:solidFill>
              </a:rPr>
              <a:t>use </a:t>
            </a:r>
            <a:r>
              <a:rPr lang="en-US" b="0" dirty="0" smtClean="0">
                <a:solidFill>
                  <a:schemeClr val="tx1"/>
                </a:solidFill>
              </a:rPr>
              <a:t>processes to:</a:t>
            </a:r>
          </a:p>
          <a:p>
            <a:r>
              <a:rPr lang="en-US" b="0" dirty="0" smtClean="0">
                <a:solidFill>
                  <a:schemeClr val="tx1"/>
                </a:solidFill>
              </a:rPr>
              <a:t>set interrelated </a:t>
            </a:r>
            <a:r>
              <a:rPr lang="en-US" b="0" dirty="0">
                <a:solidFill>
                  <a:schemeClr val="tx1"/>
                </a:solidFill>
              </a:rPr>
              <a:t>or interacting </a:t>
            </a:r>
            <a:r>
              <a:rPr lang="en-US" b="0" dirty="0" smtClean="0">
                <a:solidFill>
                  <a:schemeClr val="tx1"/>
                </a:solidFill>
              </a:rPr>
              <a:t>activities</a:t>
            </a:r>
          </a:p>
          <a:p>
            <a:r>
              <a:rPr lang="en-US" b="0" dirty="0" smtClean="0">
                <a:solidFill>
                  <a:schemeClr val="tx1"/>
                </a:solidFill>
              </a:rPr>
              <a:t>transform </a:t>
            </a:r>
            <a:r>
              <a:rPr lang="en-US" b="0" dirty="0">
                <a:solidFill>
                  <a:schemeClr val="tx1"/>
                </a:solidFill>
              </a:rPr>
              <a:t>inputs into outputs</a:t>
            </a:r>
            <a:r>
              <a:rPr lang="en-GB" b="0" dirty="0">
                <a:solidFill>
                  <a:schemeClr val="tx1"/>
                </a:solidFill>
              </a:rPr>
              <a:t> </a:t>
            </a:r>
            <a:endParaRPr lang="en-GB" b="0" dirty="0" smtClean="0">
              <a:solidFill>
                <a:schemeClr val="tx1"/>
              </a:solidFill>
            </a:endParaRPr>
          </a:p>
          <a:p>
            <a:r>
              <a:rPr lang="en-GB" b="0" dirty="0" smtClean="0">
                <a:solidFill>
                  <a:schemeClr val="tx1"/>
                </a:solidFill>
              </a:rPr>
              <a:t>build in checks to meet objectives and promote continuous improvement</a:t>
            </a:r>
          </a:p>
          <a:p>
            <a:pPr marL="0" indent="0" algn="ctr">
              <a:buNone/>
            </a:pPr>
            <a:r>
              <a:rPr lang="en-US" sz="2600" dirty="0" smtClean="0">
                <a:solidFill>
                  <a:schemeClr val="tx1"/>
                </a:solidFill>
              </a:rPr>
              <a:t>The process  approach integrates processes into a complete system to achieve strategic and operational objectives</a:t>
            </a:r>
            <a:r>
              <a:rPr lang="en-US" sz="2600" b="0" dirty="0" smtClean="0">
                <a:solidFill>
                  <a:schemeClr val="tx1"/>
                </a:solidFill>
              </a:rPr>
              <a:t> </a:t>
            </a:r>
            <a:endParaRPr lang="en-GB" sz="2600" b="0" dirty="0">
              <a:solidFill>
                <a:schemeClr val="tx1"/>
              </a:solidFill>
            </a:endParaRPr>
          </a:p>
          <a:p>
            <a:endParaRPr lang="en-GB" b="0" dirty="0"/>
          </a:p>
          <a:p>
            <a:pPr marL="0" indent="0">
              <a:buNone/>
            </a:pPr>
            <a:endParaRPr lang="en-GB" b="0" dirty="0" smtClean="0"/>
          </a:p>
          <a:p>
            <a:endParaRPr lang="en-GB" b="0" i="1" dirty="0">
              <a:solidFill>
                <a:srgbClr val="FF0000"/>
              </a:solidFill>
            </a:endParaRPr>
          </a:p>
          <a:p>
            <a:pPr marL="342900" indent="-342900">
              <a:spcBef>
                <a:spcPts val="800"/>
              </a:spcBef>
              <a:buAutoNum type="arabicPeriod"/>
            </a:pPr>
            <a:endParaRPr lang="en-GB" b="0" dirty="0" smtClean="0"/>
          </a:p>
          <a:p>
            <a:pPr marL="342900" indent="-342900">
              <a:spcBef>
                <a:spcPts val="800"/>
              </a:spcBef>
              <a:buAutoNum type="arabicPeriod"/>
            </a:pPr>
            <a:endParaRPr lang="en-GB" b="0" dirty="0"/>
          </a:p>
        </p:txBody>
      </p:sp>
      <p:sp>
        <p:nvSpPr>
          <p:cNvPr id="6" name="Rectangle 7"/>
          <p:cNvSpPr txBox="1">
            <a:spLocks noGrp="1" noChangeArrowheads="1"/>
          </p:cNvSpPr>
          <p:nvPr/>
        </p:nvSpPr>
        <p:spPr bwMode="auto">
          <a:xfrm>
            <a:off x="8310563" y="6578600"/>
            <a:ext cx="833437" cy="290513"/>
          </a:xfrm>
          <a:prstGeom prst="rect">
            <a:avLst/>
          </a:prstGeom>
          <a:noFill/>
          <a:ln w="9525">
            <a:noFill/>
            <a:miter lim="800000"/>
            <a:headEnd/>
            <a:tailEnd/>
          </a:ln>
        </p:spPr>
        <p:txBody>
          <a:bodyPr/>
          <a:lstStyle/>
          <a:p>
            <a:pPr algn="r" eaLnBrk="0" hangingPunct="0"/>
            <a:fld id="{EE4834C0-46AB-4950-8D44-10191A4F5AE0}" type="slidenum">
              <a:rPr lang="en-US" sz="1000">
                <a:latin typeface="Verdana" pitchFamily="34" charset="0"/>
              </a:rPr>
              <a:pPr algn="r" eaLnBrk="0" hangingPunct="0"/>
              <a:t>4</a:t>
            </a:fld>
            <a:endParaRPr lang="en-US" sz="1000" dirty="0">
              <a:latin typeface="Verdana" pitchFamily="34" charset="0"/>
            </a:endParaRPr>
          </a:p>
        </p:txBody>
      </p:sp>
      <p:sp>
        <p:nvSpPr>
          <p:cNvPr id="5" name="Content Placeholder 2"/>
          <p:cNvSpPr txBox="1">
            <a:spLocks/>
          </p:cNvSpPr>
          <p:nvPr/>
        </p:nvSpPr>
        <p:spPr bwMode="auto">
          <a:xfrm>
            <a:off x="706389" y="1371600"/>
            <a:ext cx="7661097" cy="1219199"/>
          </a:xfrm>
          <a:prstGeom prst="rect">
            <a:avLst/>
          </a:prstGeom>
          <a:noFill/>
          <a:ln w="9525" algn="ctr">
            <a:noFill/>
            <a:miter lim="800000"/>
            <a:headEnd/>
            <a:tailEnd/>
          </a:ln>
        </p:spPr>
        <p:txBody>
          <a:bodyPr vert="horz" wrap="square" lIns="82124" tIns="41061" rIns="82124" bIns="41061" numCol="1" anchor="t" anchorCtr="0" compatLnSpc="1">
            <a:prstTxWarp prst="textNoShape">
              <a:avLst/>
            </a:prstTxWarp>
            <a:normAutofit/>
          </a:bodyPr>
          <a:lstStyle>
            <a:lvl1pPr marL="236538" indent="-236538" algn="l" defTabSz="814388" rtl="0" eaLnBrk="0" fontAlgn="base" hangingPunct="0">
              <a:lnSpc>
                <a:spcPct val="95000"/>
              </a:lnSpc>
              <a:spcBef>
                <a:spcPct val="50000"/>
              </a:spcBef>
              <a:spcAft>
                <a:spcPct val="0"/>
              </a:spcAft>
              <a:buClr>
                <a:srgbClr val="003399"/>
              </a:buClr>
              <a:buSzPct val="100000"/>
              <a:buFont typeface="Wingdings" pitchFamily="2" charset="2"/>
              <a:buChar char="§"/>
              <a:defRPr sz="2400" b="1" baseline="0">
                <a:solidFill>
                  <a:schemeClr val="tx1">
                    <a:lumMod val="85000"/>
                    <a:lumOff val="15000"/>
                  </a:schemeClr>
                </a:solidFill>
                <a:latin typeface="+mn-lt"/>
                <a:ea typeface="+mn-ea"/>
                <a:cs typeface="+mn-cs"/>
              </a:defRPr>
            </a:lvl1pPr>
            <a:lvl2pPr marL="574675" indent="-117475" algn="l" defTabSz="814388" rtl="0" eaLnBrk="0" fontAlgn="base" hangingPunct="0">
              <a:lnSpc>
                <a:spcPct val="95000"/>
              </a:lnSpc>
              <a:spcBef>
                <a:spcPct val="35000"/>
              </a:spcBef>
              <a:spcAft>
                <a:spcPct val="0"/>
              </a:spcAft>
              <a:buClr>
                <a:srgbClr val="003399"/>
              </a:buClr>
              <a:buFont typeface="Arial" pitchFamily="34" charset="0"/>
              <a:buChar char="̶"/>
              <a:defRPr sz="2000" b="1" baseline="0">
                <a:solidFill>
                  <a:schemeClr val="tx1">
                    <a:lumMod val="85000"/>
                    <a:lumOff val="15000"/>
                  </a:schemeClr>
                </a:solidFill>
                <a:latin typeface="+mn-lt"/>
              </a:defRPr>
            </a:lvl2pPr>
            <a:lvl3pPr marL="914400" algn="l" defTabSz="814388" rtl="0" eaLnBrk="0" fontAlgn="base" hangingPunct="0">
              <a:lnSpc>
                <a:spcPct val="95000"/>
              </a:lnSpc>
              <a:spcBef>
                <a:spcPct val="35000"/>
              </a:spcBef>
              <a:spcAft>
                <a:spcPct val="0"/>
              </a:spcAft>
              <a:buClr>
                <a:srgbClr val="003399"/>
              </a:buClr>
              <a:buFont typeface="Arial" pitchFamily="34" charset="0"/>
              <a:buChar char="•"/>
              <a:defRPr sz="2000" b="1" baseline="0">
                <a:solidFill>
                  <a:schemeClr val="tx1">
                    <a:lumMod val="85000"/>
                    <a:lumOff val="15000"/>
                  </a:schemeClr>
                </a:solidFill>
                <a:latin typeface="+mn-lt"/>
              </a:defRPr>
            </a:lvl3pPr>
            <a:lvl4pPr marL="1254125" indent="117475" algn="l" defTabSz="814388" rtl="0" eaLnBrk="0" fontAlgn="base" hangingPunct="0">
              <a:lnSpc>
                <a:spcPct val="95000"/>
              </a:lnSpc>
              <a:spcBef>
                <a:spcPct val="35000"/>
              </a:spcBef>
              <a:spcAft>
                <a:spcPct val="0"/>
              </a:spcAft>
              <a:buClr>
                <a:srgbClr val="003399"/>
              </a:buClr>
              <a:buFont typeface="Courier New" pitchFamily="49" charset="0"/>
              <a:buChar char="o"/>
              <a:defRPr sz="2000" b="1" baseline="0">
                <a:solidFill>
                  <a:schemeClr val="tx1">
                    <a:lumMod val="85000"/>
                    <a:lumOff val="15000"/>
                  </a:schemeClr>
                </a:solidFill>
                <a:latin typeface="+mn-lt"/>
              </a:defRPr>
            </a:lvl4pPr>
            <a:lvl5pPr marL="1604963" indent="223838" algn="l" defTabSz="814388" rtl="0" eaLnBrk="0" fontAlgn="base" hangingPunct="0">
              <a:lnSpc>
                <a:spcPct val="95000"/>
              </a:lnSpc>
              <a:spcBef>
                <a:spcPct val="35000"/>
              </a:spcBef>
              <a:spcAft>
                <a:spcPct val="0"/>
              </a:spcAft>
              <a:buClr>
                <a:srgbClr val="003399"/>
              </a:buClr>
              <a:defRPr sz="2000" b="1" baseline="0">
                <a:solidFill>
                  <a:schemeClr val="tx1">
                    <a:lumMod val="85000"/>
                    <a:lumOff val="15000"/>
                  </a:schemeClr>
                </a:solidFill>
                <a:latin typeface="+mn-lt"/>
              </a:defRPr>
            </a:lvl5pPr>
            <a:lvl6pPr marL="2062163" algn="l" defTabSz="814388" rtl="0" fontAlgn="base">
              <a:lnSpc>
                <a:spcPct val="95000"/>
              </a:lnSpc>
              <a:spcBef>
                <a:spcPct val="35000"/>
              </a:spcBef>
              <a:spcAft>
                <a:spcPct val="0"/>
              </a:spcAft>
              <a:defRPr sz="2000" b="1">
                <a:solidFill>
                  <a:srgbClr val="003399"/>
                </a:solidFill>
                <a:latin typeface="+mn-lt"/>
              </a:defRPr>
            </a:lvl6pPr>
            <a:lvl7pPr marL="2519363" algn="l" defTabSz="814388" rtl="0" fontAlgn="base">
              <a:lnSpc>
                <a:spcPct val="95000"/>
              </a:lnSpc>
              <a:spcBef>
                <a:spcPct val="35000"/>
              </a:spcBef>
              <a:spcAft>
                <a:spcPct val="0"/>
              </a:spcAft>
              <a:defRPr sz="2000" b="1">
                <a:solidFill>
                  <a:srgbClr val="003399"/>
                </a:solidFill>
                <a:latin typeface="+mn-lt"/>
              </a:defRPr>
            </a:lvl7pPr>
            <a:lvl8pPr marL="2976563" algn="l" defTabSz="814388" rtl="0" fontAlgn="base">
              <a:lnSpc>
                <a:spcPct val="95000"/>
              </a:lnSpc>
              <a:spcBef>
                <a:spcPct val="35000"/>
              </a:spcBef>
              <a:spcAft>
                <a:spcPct val="0"/>
              </a:spcAft>
              <a:defRPr sz="2000" b="1">
                <a:solidFill>
                  <a:srgbClr val="003399"/>
                </a:solidFill>
                <a:latin typeface="+mn-lt"/>
              </a:defRPr>
            </a:lvl8pPr>
            <a:lvl9pPr marL="3433763" algn="l" defTabSz="814388" rtl="0" fontAlgn="base">
              <a:lnSpc>
                <a:spcPct val="95000"/>
              </a:lnSpc>
              <a:spcBef>
                <a:spcPct val="35000"/>
              </a:spcBef>
              <a:spcAft>
                <a:spcPct val="0"/>
              </a:spcAft>
              <a:defRPr sz="2000" b="1">
                <a:solidFill>
                  <a:srgbClr val="003399"/>
                </a:solidFill>
                <a:latin typeface="+mn-lt"/>
              </a:defRPr>
            </a:lvl9pPr>
          </a:lstStyle>
          <a:p>
            <a:pPr marL="0" indent="0">
              <a:buFont typeface="Wingdings" pitchFamily="2" charset="2"/>
              <a:buNone/>
            </a:pPr>
            <a:r>
              <a:rPr lang="en-GB" sz="2800" b="0" kern="0" dirty="0" smtClean="0">
                <a:solidFill>
                  <a:schemeClr val="tx1"/>
                </a:solidFill>
              </a:rPr>
              <a:t>The systematic management of processes and their interactions to achieve intended results </a:t>
            </a:r>
          </a:p>
          <a:p>
            <a:pPr marL="0" indent="0">
              <a:buFont typeface="Wingdings" pitchFamily="2" charset="2"/>
              <a:buNone/>
            </a:pPr>
            <a:endParaRPr lang="en-GB" b="0" kern="0" dirty="0" smtClean="0"/>
          </a:p>
          <a:p>
            <a:endParaRPr lang="en-GB" b="0" i="1" kern="0" dirty="0" smtClean="0">
              <a:solidFill>
                <a:srgbClr val="FF0000"/>
              </a:solidFill>
            </a:endParaRPr>
          </a:p>
          <a:p>
            <a:pPr marL="342900" indent="-342900">
              <a:spcBef>
                <a:spcPts val="800"/>
              </a:spcBef>
              <a:buFont typeface="Wingdings" pitchFamily="2" charset="2"/>
              <a:buAutoNum type="arabicPeriod"/>
            </a:pPr>
            <a:endParaRPr lang="en-GB" b="0" kern="0" dirty="0" smtClean="0"/>
          </a:p>
          <a:p>
            <a:pPr marL="342900" indent="-342900">
              <a:spcBef>
                <a:spcPts val="800"/>
              </a:spcBef>
              <a:buFont typeface="Wingdings" pitchFamily="2" charset="2"/>
              <a:buAutoNum type="arabicPeriod"/>
            </a:pPr>
            <a:endParaRPr lang="en-GB" b="0" kern="0" dirty="0"/>
          </a:p>
        </p:txBody>
      </p:sp>
    </p:spTree>
    <p:extLst>
      <p:ext uri="{BB962C8B-B14F-4D97-AF65-F5344CB8AC3E}">
        <p14:creationId xmlns:p14="http://schemas.microsoft.com/office/powerpoint/2010/main" val="42115417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6731" y="469900"/>
            <a:ext cx="8278669" cy="753626"/>
          </a:xfrm>
        </p:spPr>
        <p:txBody>
          <a:bodyPr>
            <a:normAutofit/>
          </a:bodyPr>
          <a:lstStyle/>
          <a:p>
            <a:r>
              <a:rPr lang="en-GB" sz="3600" dirty="0" smtClean="0"/>
              <a:t>How do I do it?</a:t>
            </a:r>
            <a:endParaRPr lang="en-GB" sz="3600" dirty="0"/>
          </a:p>
        </p:txBody>
      </p:sp>
      <p:sp>
        <p:nvSpPr>
          <p:cNvPr id="3" name="Content Placeholder 2"/>
          <p:cNvSpPr>
            <a:spLocks noGrp="1"/>
          </p:cNvSpPr>
          <p:nvPr>
            <p:ph idx="1"/>
          </p:nvPr>
        </p:nvSpPr>
        <p:spPr>
          <a:xfrm>
            <a:off x="685800" y="1596570"/>
            <a:ext cx="7661097" cy="5199856"/>
          </a:xfrm>
        </p:spPr>
        <p:txBody>
          <a:bodyPr>
            <a:normAutofit fontScale="92500" lnSpcReduction="10000"/>
          </a:bodyPr>
          <a:lstStyle/>
          <a:p>
            <a:pPr marL="0" indent="0">
              <a:buNone/>
            </a:pPr>
            <a:r>
              <a:rPr lang="en-US" sz="3000" b="0" dirty="0" smtClean="0">
                <a:solidFill>
                  <a:schemeClr val="tx1"/>
                </a:solidFill>
              </a:rPr>
              <a:t>To use the process approach an organization should:</a:t>
            </a:r>
          </a:p>
          <a:p>
            <a:r>
              <a:rPr lang="en-GB" sz="3000" b="0" dirty="0">
                <a:solidFill>
                  <a:schemeClr val="tx1"/>
                </a:solidFill>
              </a:rPr>
              <a:t>understand </a:t>
            </a:r>
            <a:r>
              <a:rPr lang="en-GB" sz="3000" b="0" dirty="0" smtClean="0">
                <a:solidFill>
                  <a:schemeClr val="tx1"/>
                </a:solidFill>
              </a:rPr>
              <a:t>and define the processes needed to meet its objectives </a:t>
            </a:r>
            <a:endParaRPr lang="en-GB" sz="3000" b="0" dirty="0">
              <a:solidFill>
                <a:schemeClr val="tx1"/>
              </a:solidFill>
            </a:endParaRPr>
          </a:p>
          <a:p>
            <a:r>
              <a:rPr lang="en-US" sz="3000" b="0" dirty="0" smtClean="0">
                <a:solidFill>
                  <a:schemeClr val="tx1"/>
                </a:solidFill>
              </a:rPr>
              <a:t>recognize that the processes are unique to its own context </a:t>
            </a:r>
          </a:p>
          <a:p>
            <a:r>
              <a:rPr lang="en-US" sz="3000" b="0" dirty="0">
                <a:solidFill>
                  <a:schemeClr val="tx1"/>
                </a:solidFill>
              </a:rPr>
              <a:t>i</a:t>
            </a:r>
            <a:r>
              <a:rPr lang="en-US" sz="3000" b="0" dirty="0" smtClean="0">
                <a:solidFill>
                  <a:schemeClr val="tx1"/>
                </a:solidFill>
              </a:rPr>
              <a:t>ntegrate all of the processes and their interactions into a system that utilizes risk-based thinking</a:t>
            </a:r>
            <a:endParaRPr lang="en-US" sz="3000" b="0" dirty="0">
              <a:solidFill>
                <a:schemeClr val="tx1"/>
              </a:solidFill>
            </a:endParaRPr>
          </a:p>
          <a:p>
            <a:pPr marL="0" indent="0">
              <a:buNone/>
            </a:pPr>
            <a:endParaRPr lang="en-US" b="0" dirty="0" smtClean="0"/>
          </a:p>
          <a:p>
            <a:pPr marL="0" indent="0" algn="ctr">
              <a:buNone/>
            </a:pPr>
            <a:r>
              <a:rPr lang="en-US" b="0" dirty="0" smtClean="0"/>
              <a:t>. </a:t>
            </a:r>
            <a:endParaRPr lang="en-GB" b="0" dirty="0"/>
          </a:p>
          <a:p>
            <a:endParaRPr lang="en-GB" b="0" dirty="0"/>
          </a:p>
          <a:p>
            <a:pPr marL="0" indent="0">
              <a:buNone/>
            </a:pPr>
            <a:endParaRPr lang="en-GB" b="0" dirty="0" smtClean="0"/>
          </a:p>
          <a:p>
            <a:endParaRPr lang="en-GB" b="0" i="1" dirty="0">
              <a:solidFill>
                <a:srgbClr val="FF0000"/>
              </a:solidFill>
            </a:endParaRPr>
          </a:p>
          <a:p>
            <a:pPr marL="342900" indent="-342900">
              <a:spcBef>
                <a:spcPts val="800"/>
              </a:spcBef>
              <a:buAutoNum type="arabicPeriod"/>
            </a:pPr>
            <a:endParaRPr lang="en-GB" b="0" dirty="0" smtClean="0"/>
          </a:p>
          <a:p>
            <a:pPr marL="342900" indent="-342900">
              <a:spcBef>
                <a:spcPts val="800"/>
              </a:spcBef>
              <a:buAutoNum type="arabicPeriod"/>
            </a:pPr>
            <a:endParaRPr lang="en-GB" b="0" dirty="0"/>
          </a:p>
        </p:txBody>
      </p:sp>
      <p:sp>
        <p:nvSpPr>
          <p:cNvPr id="6" name="Rectangle 7"/>
          <p:cNvSpPr txBox="1">
            <a:spLocks noGrp="1" noChangeArrowheads="1"/>
          </p:cNvSpPr>
          <p:nvPr/>
        </p:nvSpPr>
        <p:spPr bwMode="auto">
          <a:xfrm>
            <a:off x="8310563" y="6578600"/>
            <a:ext cx="833437" cy="290513"/>
          </a:xfrm>
          <a:prstGeom prst="rect">
            <a:avLst/>
          </a:prstGeom>
          <a:noFill/>
          <a:ln w="9525">
            <a:noFill/>
            <a:miter lim="800000"/>
            <a:headEnd/>
            <a:tailEnd/>
          </a:ln>
        </p:spPr>
        <p:txBody>
          <a:bodyPr/>
          <a:lstStyle/>
          <a:p>
            <a:pPr algn="r" eaLnBrk="0" hangingPunct="0"/>
            <a:fld id="{EE4834C0-46AB-4950-8D44-10191A4F5AE0}" type="slidenum">
              <a:rPr lang="en-US" sz="1000">
                <a:latin typeface="Verdana" pitchFamily="34" charset="0"/>
              </a:rPr>
              <a:pPr algn="r" eaLnBrk="0" hangingPunct="0"/>
              <a:t>5</a:t>
            </a:fld>
            <a:endParaRPr lang="en-US" sz="1000" dirty="0">
              <a:latin typeface="Verdana" pitchFamily="34" charset="0"/>
            </a:endParaRPr>
          </a:p>
        </p:txBody>
      </p:sp>
    </p:spTree>
    <p:extLst>
      <p:ext uri="{BB962C8B-B14F-4D97-AF65-F5344CB8AC3E}">
        <p14:creationId xmlns:p14="http://schemas.microsoft.com/office/powerpoint/2010/main" val="41754174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6731" y="622300"/>
            <a:ext cx="8278669" cy="1054100"/>
          </a:xfrm>
        </p:spPr>
        <p:txBody>
          <a:bodyPr>
            <a:noAutofit/>
          </a:bodyPr>
          <a:lstStyle/>
          <a:p>
            <a:r>
              <a:rPr lang="en-GB" sz="3600" dirty="0"/>
              <a:t>P</a:t>
            </a:r>
            <a:r>
              <a:rPr lang="en-GB" sz="3600" dirty="0" smtClean="0"/>
              <a:t>rocess approach and risk-based thinking</a:t>
            </a:r>
            <a:endParaRPr lang="en-GB" sz="3600" dirty="0"/>
          </a:p>
        </p:txBody>
      </p:sp>
      <p:sp>
        <p:nvSpPr>
          <p:cNvPr id="3" name="Content Placeholder 2"/>
          <p:cNvSpPr>
            <a:spLocks noGrp="1"/>
          </p:cNvSpPr>
          <p:nvPr>
            <p:ph idx="1"/>
          </p:nvPr>
        </p:nvSpPr>
        <p:spPr>
          <a:xfrm>
            <a:off x="644703" y="1905000"/>
            <a:ext cx="7661097" cy="3352800"/>
          </a:xfrm>
        </p:spPr>
        <p:txBody>
          <a:bodyPr>
            <a:normAutofit lnSpcReduction="10000"/>
          </a:bodyPr>
          <a:lstStyle/>
          <a:p>
            <a:pPr marL="0" indent="0">
              <a:spcBef>
                <a:spcPts val="2000"/>
              </a:spcBef>
              <a:buNone/>
            </a:pPr>
            <a:endParaRPr lang="en-US" b="0" dirty="0" smtClean="0"/>
          </a:p>
          <a:p>
            <a:pPr marL="228600" indent="-228600">
              <a:spcBef>
                <a:spcPts val="2000"/>
              </a:spcBef>
            </a:pPr>
            <a:r>
              <a:rPr lang="en-GB" sz="2800" b="0" dirty="0">
                <a:solidFill>
                  <a:schemeClr val="tx1"/>
                </a:solidFill>
              </a:rPr>
              <a:t>T</a:t>
            </a:r>
            <a:r>
              <a:rPr lang="en-GB" sz="2800" b="0" dirty="0" smtClean="0">
                <a:solidFill>
                  <a:schemeClr val="tx1"/>
                </a:solidFill>
              </a:rPr>
              <a:t>he process approach incorporates risk-based thinking</a:t>
            </a:r>
          </a:p>
          <a:p>
            <a:pPr marL="228600" indent="-228600">
              <a:spcBef>
                <a:spcPts val="2000"/>
              </a:spcBef>
            </a:pPr>
            <a:r>
              <a:rPr lang="en-GB" sz="2800" b="0" dirty="0" smtClean="0">
                <a:solidFill>
                  <a:schemeClr val="tx1"/>
                </a:solidFill>
              </a:rPr>
              <a:t>Risk-based </a:t>
            </a:r>
            <a:r>
              <a:rPr lang="en-GB" sz="2800" b="0" dirty="0">
                <a:solidFill>
                  <a:schemeClr val="tx1"/>
                </a:solidFill>
              </a:rPr>
              <a:t>thinking ensures risk is considered </a:t>
            </a:r>
            <a:r>
              <a:rPr lang="en-GB" sz="2800" b="0" dirty="0" smtClean="0">
                <a:solidFill>
                  <a:schemeClr val="tx1"/>
                </a:solidFill>
              </a:rPr>
              <a:t>when establishing, implementing and maintaining a management system, each process and each activity</a:t>
            </a:r>
            <a:endParaRPr lang="en-GB" sz="2800" b="0" dirty="0">
              <a:solidFill>
                <a:schemeClr val="tx1"/>
              </a:solidFill>
            </a:endParaRPr>
          </a:p>
        </p:txBody>
      </p:sp>
      <p:sp>
        <p:nvSpPr>
          <p:cNvPr id="6" name="Rectangle 7"/>
          <p:cNvSpPr txBox="1">
            <a:spLocks noGrp="1" noChangeArrowheads="1"/>
          </p:cNvSpPr>
          <p:nvPr/>
        </p:nvSpPr>
        <p:spPr bwMode="auto">
          <a:xfrm>
            <a:off x="8310563" y="6578600"/>
            <a:ext cx="833437" cy="290513"/>
          </a:xfrm>
          <a:prstGeom prst="rect">
            <a:avLst/>
          </a:prstGeom>
          <a:noFill/>
          <a:ln w="9525">
            <a:noFill/>
            <a:miter lim="800000"/>
            <a:headEnd/>
            <a:tailEnd/>
          </a:ln>
        </p:spPr>
        <p:txBody>
          <a:bodyPr/>
          <a:lstStyle/>
          <a:p>
            <a:pPr algn="r" eaLnBrk="0" hangingPunct="0"/>
            <a:fld id="{EE4834C0-46AB-4950-8D44-10191A4F5AE0}" type="slidenum">
              <a:rPr lang="en-US" sz="1000">
                <a:latin typeface="Verdana" pitchFamily="34" charset="0"/>
              </a:rPr>
              <a:pPr algn="r" eaLnBrk="0" hangingPunct="0"/>
              <a:t>6</a:t>
            </a:fld>
            <a:endParaRPr lang="en-US" sz="1000" dirty="0">
              <a:latin typeface="Verdana" pitchFamily="34" charset="0"/>
            </a:endParaRPr>
          </a:p>
        </p:txBody>
      </p:sp>
    </p:spTree>
    <p:extLst>
      <p:ext uri="{BB962C8B-B14F-4D97-AF65-F5344CB8AC3E}">
        <p14:creationId xmlns:p14="http://schemas.microsoft.com/office/powerpoint/2010/main" val="6330266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6731" y="469900"/>
            <a:ext cx="8278669" cy="753626"/>
          </a:xfrm>
        </p:spPr>
        <p:txBody>
          <a:bodyPr>
            <a:normAutofit/>
          </a:bodyPr>
          <a:lstStyle/>
          <a:p>
            <a:r>
              <a:rPr lang="en-GB" sz="3600" dirty="0" smtClean="0"/>
              <a:t>The process approach and PDCA</a:t>
            </a:r>
            <a:endParaRPr lang="en-GB" sz="3600" dirty="0"/>
          </a:p>
        </p:txBody>
      </p:sp>
      <p:sp>
        <p:nvSpPr>
          <p:cNvPr id="3" name="Content Placeholder 2"/>
          <p:cNvSpPr>
            <a:spLocks noGrp="1"/>
          </p:cNvSpPr>
          <p:nvPr>
            <p:ph idx="1"/>
          </p:nvPr>
        </p:nvSpPr>
        <p:spPr>
          <a:xfrm>
            <a:off x="671286" y="1066800"/>
            <a:ext cx="7661097" cy="5177274"/>
          </a:xfrm>
        </p:spPr>
        <p:txBody>
          <a:bodyPr>
            <a:normAutofit/>
          </a:bodyPr>
          <a:lstStyle/>
          <a:p>
            <a:pPr marL="0" lvl="0" indent="0">
              <a:buNone/>
            </a:pPr>
            <a:endParaRPr lang="en-US" dirty="0" smtClean="0"/>
          </a:p>
          <a:p>
            <a:pPr marL="0" lvl="0" indent="0">
              <a:buNone/>
            </a:pPr>
            <a:r>
              <a:rPr lang="en-US" sz="2800" b="0" dirty="0" smtClean="0">
                <a:solidFill>
                  <a:schemeClr val="tx1"/>
                </a:solidFill>
              </a:rPr>
              <a:t>Processes can be managed using the PDCA cycle</a:t>
            </a:r>
          </a:p>
          <a:p>
            <a:pPr marL="0" lvl="0" indent="0">
              <a:buNone/>
            </a:pPr>
            <a:endParaRPr lang="en-US" dirty="0"/>
          </a:p>
          <a:p>
            <a:pPr marL="0" lvl="0" indent="0">
              <a:buNone/>
            </a:pPr>
            <a:r>
              <a:rPr lang="en-US" dirty="0" smtClean="0"/>
              <a:t> </a:t>
            </a:r>
            <a:endParaRPr lang="en-US" dirty="0"/>
          </a:p>
          <a:p>
            <a:pPr marL="0" lvl="0" indent="0">
              <a:buNone/>
            </a:pPr>
            <a:endParaRPr lang="en-GB" b="0" dirty="0" smtClean="0"/>
          </a:p>
          <a:p>
            <a:pPr marL="0" indent="0" algn="ctr">
              <a:buNone/>
            </a:pPr>
            <a:endParaRPr lang="en-GB" b="0" dirty="0" smtClean="0"/>
          </a:p>
          <a:p>
            <a:endParaRPr lang="en-GB" b="0" i="1" dirty="0">
              <a:solidFill>
                <a:srgbClr val="FF0000"/>
              </a:solidFill>
            </a:endParaRPr>
          </a:p>
          <a:p>
            <a:pPr marL="342900" indent="-342900">
              <a:spcBef>
                <a:spcPts val="800"/>
              </a:spcBef>
              <a:buAutoNum type="arabicPeriod"/>
            </a:pPr>
            <a:endParaRPr lang="en-GB" b="0" dirty="0" smtClean="0"/>
          </a:p>
          <a:p>
            <a:pPr marL="342900" indent="-342900">
              <a:spcBef>
                <a:spcPts val="800"/>
              </a:spcBef>
              <a:buAutoNum type="arabicPeriod"/>
            </a:pPr>
            <a:endParaRPr lang="en-GB" b="0" dirty="0"/>
          </a:p>
        </p:txBody>
      </p:sp>
      <p:sp>
        <p:nvSpPr>
          <p:cNvPr id="6" name="Rectangle 7"/>
          <p:cNvSpPr txBox="1">
            <a:spLocks noGrp="1" noChangeArrowheads="1"/>
          </p:cNvSpPr>
          <p:nvPr/>
        </p:nvSpPr>
        <p:spPr bwMode="auto">
          <a:xfrm>
            <a:off x="8310563" y="6578600"/>
            <a:ext cx="833437" cy="290513"/>
          </a:xfrm>
          <a:prstGeom prst="rect">
            <a:avLst/>
          </a:prstGeom>
          <a:noFill/>
          <a:ln w="9525">
            <a:noFill/>
            <a:miter lim="800000"/>
            <a:headEnd/>
            <a:tailEnd/>
          </a:ln>
        </p:spPr>
        <p:txBody>
          <a:bodyPr/>
          <a:lstStyle/>
          <a:p>
            <a:pPr algn="r" eaLnBrk="0" hangingPunct="0"/>
            <a:fld id="{EE4834C0-46AB-4950-8D44-10191A4F5AE0}" type="slidenum">
              <a:rPr lang="en-US" sz="1000">
                <a:latin typeface="Verdana" pitchFamily="34" charset="0"/>
              </a:rPr>
              <a:pPr algn="r" eaLnBrk="0" hangingPunct="0"/>
              <a:t>7</a:t>
            </a:fld>
            <a:endParaRPr lang="en-US" sz="1000" dirty="0">
              <a:latin typeface="Verdana" pitchFamily="34"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933932844"/>
              </p:ext>
            </p:extLst>
          </p:nvPr>
        </p:nvGraphicFramePr>
        <p:xfrm>
          <a:off x="1357086" y="2895600"/>
          <a:ext cx="5868670" cy="2944368"/>
        </p:xfrm>
        <a:graphic>
          <a:graphicData uri="http://schemas.openxmlformats.org/drawingml/2006/table">
            <a:tbl>
              <a:tblPr firstRow="1" firstCol="1" bandRow="1">
                <a:tableStyleId>{5C22544A-7EE6-4342-B048-85BDC9FD1C3A}</a:tableStyleId>
              </a:tblPr>
              <a:tblGrid>
                <a:gridCol w="1219200">
                  <a:extLst>
                    <a:ext uri="{9D8B030D-6E8A-4147-A177-3AD203B41FA5}">
                      <a16:colId xmlns="" xmlns:a16="http://schemas.microsoft.com/office/drawing/2014/main" val="20000"/>
                    </a:ext>
                  </a:extLst>
                </a:gridCol>
                <a:gridCol w="4649470">
                  <a:extLst>
                    <a:ext uri="{9D8B030D-6E8A-4147-A177-3AD203B41FA5}">
                      <a16:colId xmlns="" xmlns:a16="http://schemas.microsoft.com/office/drawing/2014/main" val="20001"/>
                    </a:ext>
                  </a:extLst>
                </a:gridCol>
              </a:tblGrid>
              <a:tr h="0">
                <a:tc>
                  <a:txBody>
                    <a:bodyPr/>
                    <a:lstStyle/>
                    <a:p>
                      <a:pPr>
                        <a:lnSpc>
                          <a:spcPct val="115000"/>
                        </a:lnSpc>
                        <a:spcAft>
                          <a:spcPts val="0"/>
                        </a:spcAft>
                      </a:pPr>
                      <a:r>
                        <a:rPr lang="en-GB" sz="2400" dirty="0">
                          <a:effectLst/>
                        </a:rPr>
                        <a:t>Plan</a:t>
                      </a:r>
                      <a:endParaRPr lang="en-GB" sz="1000" dirty="0">
                        <a:effectLst/>
                        <a:latin typeface="Century Gothic"/>
                        <a:ea typeface="Calibri"/>
                        <a:cs typeface="Times New Roman"/>
                      </a:endParaRPr>
                    </a:p>
                  </a:txBody>
                  <a:tcPr marL="68580" marR="68580" marT="0" marB="0"/>
                </a:tc>
                <a:tc>
                  <a:txBody>
                    <a:bodyPr/>
                    <a:lstStyle/>
                    <a:p>
                      <a:pPr>
                        <a:lnSpc>
                          <a:spcPct val="115000"/>
                        </a:lnSpc>
                        <a:spcAft>
                          <a:spcPts val="0"/>
                        </a:spcAft>
                      </a:pPr>
                      <a:r>
                        <a:rPr lang="en-GB" sz="2400" dirty="0" smtClean="0">
                          <a:solidFill>
                            <a:schemeClr val="accent2">
                              <a:lumMod val="20000"/>
                              <a:lumOff val="80000"/>
                            </a:schemeClr>
                          </a:solidFill>
                          <a:effectLst/>
                        </a:rPr>
                        <a:t>establish</a:t>
                      </a:r>
                      <a:r>
                        <a:rPr lang="en-GB" sz="2400" dirty="0" smtClean="0">
                          <a:solidFill>
                            <a:srgbClr val="FF0000"/>
                          </a:solidFill>
                          <a:effectLst/>
                        </a:rPr>
                        <a:t> </a:t>
                      </a:r>
                      <a:r>
                        <a:rPr lang="en-GB" sz="2400" dirty="0">
                          <a:effectLst/>
                        </a:rPr>
                        <a:t>objectives and build processes necessary to deliver results</a:t>
                      </a:r>
                      <a:endParaRPr lang="en-GB" sz="1000" dirty="0">
                        <a:effectLst/>
                        <a:latin typeface="Century Gothic"/>
                        <a:ea typeface="Calibri"/>
                        <a:cs typeface="Times New Roman"/>
                      </a:endParaRPr>
                    </a:p>
                  </a:txBody>
                  <a:tcPr marL="68580" marR="68580" marT="0" marB="0"/>
                </a:tc>
                <a:extLst>
                  <a:ext uri="{0D108BD9-81ED-4DB2-BD59-A6C34878D82A}">
                    <a16:rowId xmlns="" xmlns:a16="http://schemas.microsoft.com/office/drawing/2014/main" val="10000"/>
                  </a:ext>
                </a:extLst>
              </a:tr>
              <a:tr h="0">
                <a:tc>
                  <a:txBody>
                    <a:bodyPr/>
                    <a:lstStyle/>
                    <a:p>
                      <a:pPr>
                        <a:lnSpc>
                          <a:spcPct val="115000"/>
                        </a:lnSpc>
                        <a:spcAft>
                          <a:spcPts val="0"/>
                        </a:spcAft>
                      </a:pPr>
                      <a:r>
                        <a:rPr lang="en-GB" sz="2400" dirty="0">
                          <a:effectLst/>
                        </a:rPr>
                        <a:t>Do</a:t>
                      </a:r>
                      <a:endParaRPr lang="en-GB" sz="1000" dirty="0">
                        <a:effectLst/>
                        <a:latin typeface="Century Gothic"/>
                        <a:ea typeface="Calibri"/>
                        <a:cs typeface="Times New Roman"/>
                      </a:endParaRPr>
                    </a:p>
                  </a:txBody>
                  <a:tcPr marL="68580" marR="68580" marT="0" marB="0"/>
                </a:tc>
                <a:tc>
                  <a:txBody>
                    <a:bodyPr/>
                    <a:lstStyle/>
                    <a:p>
                      <a:pPr>
                        <a:lnSpc>
                          <a:spcPct val="115000"/>
                        </a:lnSpc>
                        <a:spcAft>
                          <a:spcPts val="0"/>
                        </a:spcAft>
                      </a:pPr>
                      <a:r>
                        <a:rPr lang="en-GB" sz="2400" dirty="0">
                          <a:effectLst/>
                        </a:rPr>
                        <a:t>implement what was planned</a:t>
                      </a:r>
                      <a:endParaRPr lang="en-GB" sz="1000" dirty="0">
                        <a:effectLst/>
                        <a:latin typeface="Century Gothic"/>
                        <a:ea typeface="Calibri"/>
                        <a:cs typeface="Times New Roman"/>
                      </a:endParaRPr>
                    </a:p>
                  </a:txBody>
                  <a:tcPr marL="68580" marR="68580" marT="0" marB="0"/>
                </a:tc>
                <a:extLst>
                  <a:ext uri="{0D108BD9-81ED-4DB2-BD59-A6C34878D82A}">
                    <a16:rowId xmlns="" xmlns:a16="http://schemas.microsoft.com/office/drawing/2014/main" val="10001"/>
                  </a:ext>
                </a:extLst>
              </a:tr>
              <a:tr h="0">
                <a:tc>
                  <a:txBody>
                    <a:bodyPr/>
                    <a:lstStyle/>
                    <a:p>
                      <a:pPr>
                        <a:lnSpc>
                          <a:spcPct val="115000"/>
                        </a:lnSpc>
                        <a:spcAft>
                          <a:spcPts val="0"/>
                        </a:spcAft>
                      </a:pPr>
                      <a:r>
                        <a:rPr lang="en-GB" sz="2400">
                          <a:effectLst/>
                        </a:rPr>
                        <a:t>Check</a:t>
                      </a:r>
                      <a:endParaRPr lang="en-GB" sz="1000">
                        <a:effectLst/>
                        <a:latin typeface="Century Gothic"/>
                        <a:ea typeface="Calibri"/>
                        <a:cs typeface="Times New Roman"/>
                      </a:endParaRPr>
                    </a:p>
                  </a:txBody>
                  <a:tcPr marL="68580" marR="68580" marT="0" marB="0"/>
                </a:tc>
                <a:tc>
                  <a:txBody>
                    <a:bodyPr/>
                    <a:lstStyle/>
                    <a:p>
                      <a:pPr>
                        <a:lnSpc>
                          <a:spcPct val="115000"/>
                        </a:lnSpc>
                        <a:spcAft>
                          <a:spcPts val="0"/>
                        </a:spcAft>
                      </a:pPr>
                      <a:r>
                        <a:rPr lang="en-GB" sz="2400" dirty="0">
                          <a:effectLst/>
                        </a:rPr>
                        <a:t>monitor and measure processes and results against the objectives</a:t>
                      </a:r>
                      <a:endParaRPr lang="en-GB" sz="1000" dirty="0">
                        <a:effectLst/>
                        <a:latin typeface="Century Gothic"/>
                        <a:ea typeface="Calibri"/>
                        <a:cs typeface="Times New Roman"/>
                      </a:endParaRPr>
                    </a:p>
                  </a:txBody>
                  <a:tcPr marL="68580" marR="68580" marT="0" marB="0"/>
                </a:tc>
                <a:extLst>
                  <a:ext uri="{0D108BD9-81ED-4DB2-BD59-A6C34878D82A}">
                    <a16:rowId xmlns="" xmlns:a16="http://schemas.microsoft.com/office/drawing/2014/main" val="10002"/>
                  </a:ext>
                </a:extLst>
              </a:tr>
              <a:tr h="0">
                <a:tc>
                  <a:txBody>
                    <a:bodyPr/>
                    <a:lstStyle/>
                    <a:p>
                      <a:pPr>
                        <a:lnSpc>
                          <a:spcPct val="115000"/>
                        </a:lnSpc>
                        <a:spcAft>
                          <a:spcPts val="0"/>
                        </a:spcAft>
                      </a:pPr>
                      <a:r>
                        <a:rPr lang="en-GB" sz="2400" dirty="0">
                          <a:effectLst/>
                        </a:rPr>
                        <a:t>Act</a:t>
                      </a:r>
                      <a:endParaRPr lang="en-GB" sz="1000" dirty="0">
                        <a:effectLst/>
                        <a:latin typeface="Century Gothic"/>
                        <a:ea typeface="Calibri"/>
                        <a:cs typeface="Times New Roman"/>
                      </a:endParaRPr>
                    </a:p>
                  </a:txBody>
                  <a:tcPr marL="68580" marR="68580" marT="0" marB="0"/>
                </a:tc>
                <a:tc>
                  <a:txBody>
                    <a:bodyPr/>
                    <a:lstStyle/>
                    <a:p>
                      <a:pPr>
                        <a:lnSpc>
                          <a:spcPct val="115000"/>
                        </a:lnSpc>
                        <a:spcAft>
                          <a:spcPts val="0"/>
                        </a:spcAft>
                      </a:pPr>
                      <a:r>
                        <a:rPr lang="en-GB" sz="2400" dirty="0">
                          <a:effectLst/>
                        </a:rPr>
                        <a:t>take actions to improve results</a:t>
                      </a:r>
                      <a:endParaRPr lang="en-GB" sz="1000" dirty="0">
                        <a:effectLst/>
                        <a:latin typeface="Century Gothic"/>
                        <a:ea typeface="Calibri"/>
                        <a:cs typeface="Times New Roman"/>
                      </a:endParaRPr>
                    </a:p>
                  </a:txBody>
                  <a:tcPr marL="68580" marR="68580" marT="0" marB="0"/>
                </a:tc>
                <a:extLst>
                  <a:ext uri="{0D108BD9-81ED-4DB2-BD59-A6C34878D82A}">
                    <a16:rowId xmlns="" xmlns:a16="http://schemas.microsoft.com/office/drawing/2014/main" val="10003"/>
                  </a:ext>
                </a:extLst>
              </a:tr>
            </a:tbl>
          </a:graphicData>
        </a:graphic>
      </p:graphicFrame>
      <p:sp>
        <p:nvSpPr>
          <p:cNvPr id="8" name="Curved Left Arrow 7"/>
          <p:cNvSpPr/>
          <p:nvPr/>
        </p:nvSpPr>
        <p:spPr>
          <a:xfrm flipV="1">
            <a:off x="7391399" y="3118678"/>
            <a:ext cx="919163" cy="2576512"/>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Tree>
    <p:extLst>
      <p:ext uri="{BB962C8B-B14F-4D97-AF65-F5344CB8AC3E}">
        <p14:creationId xmlns:p14="http://schemas.microsoft.com/office/powerpoint/2010/main" val="24921655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8534400" cy="838200"/>
          </a:xfrm>
        </p:spPr>
        <p:txBody>
          <a:bodyPr>
            <a:noAutofit/>
          </a:bodyPr>
          <a:lstStyle/>
          <a:p>
            <a:r>
              <a:rPr lang="en-GB" sz="3600" dirty="0" smtClean="0"/>
              <a:t/>
            </a:r>
            <a:br>
              <a:rPr lang="en-GB" sz="3600" dirty="0" smtClean="0"/>
            </a:br>
            <a:r>
              <a:rPr lang="en-GB" sz="3600" dirty="0" smtClean="0"/>
              <a:t>What are </a:t>
            </a:r>
            <a:r>
              <a:rPr lang="en-GB" sz="3600" smtClean="0"/>
              <a:t>the possible benefits</a:t>
            </a:r>
            <a:r>
              <a:rPr lang="en-GB" sz="3600" dirty="0" smtClean="0"/>
              <a:t>?</a:t>
            </a:r>
            <a:endParaRPr lang="en-GB" sz="3600" dirty="0"/>
          </a:p>
        </p:txBody>
      </p:sp>
      <p:sp>
        <p:nvSpPr>
          <p:cNvPr id="3" name="Content Placeholder 2"/>
          <p:cNvSpPr>
            <a:spLocks noGrp="1"/>
          </p:cNvSpPr>
          <p:nvPr>
            <p:ph idx="1"/>
          </p:nvPr>
        </p:nvSpPr>
        <p:spPr>
          <a:xfrm>
            <a:off x="636731" y="1600200"/>
            <a:ext cx="8278669" cy="4525963"/>
          </a:xfrm>
        </p:spPr>
        <p:txBody>
          <a:bodyPr>
            <a:noAutofit/>
          </a:bodyPr>
          <a:lstStyle/>
          <a:p>
            <a:pPr marL="285750" indent="-285750">
              <a:spcBef>
                <a:spcPts val="1400"/>
              </a:spcBef>
            </a:pPr>
            <a:r>
              <a:rPr lang="en-GB" sz="2800" b="0" dirty="0" smtClean="0">
                <a:solidFill>
                  <a:schemeClr val="tx1"/>
                </a:solidFill>
              </a:rPr>
              <a:t>Increases accountability</a:t>
            </a:r>
          </a:p>
          <a:p>
            <a:pPr marL="285750" indent="-285750">
              <a:spcBef>
                <a:spcPts val="1400"/>
              </a:spcBef>
            </a:pPr>
            <a:r>
              <a:rPr lang="en-GB" sz="2800" b="0" dirty="0" smtClean="0">
                <a:solidFill>
                  <a:schemeClr val="tx1"/>
                </a:solidFill>
              </a:rPr>
              <a:t>Increases ability to focus and link key processes</a:t>
            </a:r>
          </a:p>
          <a:p>
            <a:pPr marL="285750" indent="-285750">
              <a:spcBef>
                <a:spcPts val="1400"/>
              </a:spcBef>
            </a:pPr>
            <a:r>
              <a:rPr lang="en-GB" sz="2800" b="0" dirty="0" smtClean="0">
                <a:solidFill>
                  <a:schemeClr val="tx1"/>
                </a:solidFill>
              </a:rPr>
              <a:t>Improves internal integration of processes </a:t>
            </a:r>
          </a:p>
          <a:p>
            <a:pPr marL="285750" indent="-285750">
              <a:spcBef>
                <a:spcPts val="1400"/>
              </a:spcBef>
            </a:pPr>
            <a:r>
              <a:rPr lang="en-GB" sz="2800" b="0" dirty="0" smtClean="0">
                <a:solidFill>
                  <a:schemeClr val="tx1"/>
                </a:solidFill>
              </a:rPr>
              <a:t>Increases awareness of process performance for more consistent results </a:t>
            </a:r>
          </a:p>
          <a:p>
            <a:pPr marL="285750" indent="-285750">
              <a:spcBef>
                <a:spcPts val="1400"/>
              </a:spcBef>
            </a:pPr>
            <a:r>
              <a:rPr lang="en-GB" sz="2800" b="0" dirty="0" smtClean="0">
                <a:solidFill>
                  <a:schemeClr val="tx1"/>
                </a:solidFill>
              </a:rPr>
              <a:t>Better use of resources</a:t>
            </a:r>
          </a:p>
          <a:p>
            <a:pPr marL="285750" indent="-285750">
              <a:spcBef>
                <a:spcPts val="1400"/>
              </a:spcBef>
            </a:pPr>
            <a:r>
              <a:rPr lang="en-GB" sz="2800" b="0" dirty="0" smtClean="0">
                <a:solidFill>
                  <a:schemeClr val="tx1"/>
                </a:solidFill>
              </a:rPr>
              <a:t>Improves customer confidence in the organization </a:t>
            </a:r>
          </a:p>
          <a:p>
            <a:pPr marL="285750" indent="-285750" algn="ctr">
              <a:spcBef>
                <a:spcPts val="1400"/>
              </a:spcBef>
              <a:buNone/>
            </a:pPr>
            <a:r>
              <a:rPr lang="en-GB" sz="2800" b="0" dirty="0" smtClean="0">
                <a:solidFill>
                  <a:schemeClr val="tx1"/>
                </a:solidFill>
              </a:rPr>
              <a:t>All of these add value for the organization</a:t>
            </a:r>
          </a:p>
          <a:p>
            <a:pPr marL="285750" indent="-285750">
              <a:spcBef>
                <a:spcPts val="1400"/>
              </a:spcBef>
            </a:pPr>
            <a:endParaRPr lang="en-GB" sz="2800" b="0" dirty="0" smtClean="0">
              <a:solidFill>
                <a:schemeClr val="tx1"/>
              </a:solidFill>
            </a:endParaRPr>
          </a:p>
          <a:p>
            <a:pPr marL="285750" indent="-285750">
              <a:spcBef>
                <a:spcPts val="1400"/>
              </a:spcBef>
            </a:pPr>
            <a:endParaRPr lang="en-GB" sz="2800" b="0" dirty="0">
              <a:solidFill>
                <a:schemeClr val="tx1"/>
              </a:solidFill>
            </a:endParaRPr>
          </a:p>
          <a:p>
            <a:pPr marL="285750" indent="-285750">
              <a:spcBef>
                <a:spcPts val="1400"/>
              </a:spcBef>
            </a:pPr>
            <a:endParaRPr lang="en-GB" sz="2800" b="0" dirty="0"/>
          </a:p>
          <a:p>
            <a:pPr marL="285750" indent="-285750">
              <a:spcBef>
                <a:spcPts val="1400"/>
              </a:spcBef>
            </a:pPr>
            <a:endParaRPr lang="en-GB" sz="2800" b="0" dirty="0" smtClean="0"/>
          </a:p>
          <a:p>
            <a:pPr marL="285750" indent="-285750">
              <a:spcBef>
                <a:spcPts val="1400"/>
              </a:spcBef>
            </a:pPr>
            <a:endParaRPr lang="en-GB" sz="2800" b="0" dirty="0" smtClean="0"/>
          </a:p>
          <a:p>
            <a:pPr>
              <a:spcBef>
                <a:spcPts val="1400"/>
              </a:spcBef>
            </a:pPr>
            <a:endParaRPr lang="en-GB" sz="2800" b="0" dirty="0"/>
          </a:p>
          <a:p>
            <a:pPr marL="342900" indent="-342900">
              <a:spcBef>
                <a:spcPts val="1400"/>
              </a:spcBef>
            </a:pPr>
            <a:endParaRPr lang="en-GB" sz="2800" b="0" dirty="0"/>
          </a:p>
          <a:p>
            <a:pPr>
              <a:spcBef>
                <a:spcPts val="1400"/>
              </a:spcBef>
            </a:pPr>
            <a:endParaRPr lang="en-GB" sz="2800" b="0" dirty="0"/>
          </a:p>
        </p:txBody>
      </p:sp>
      <p:sp>
        <p:nvSpPr>
          <p:cNvPr id="6" name="Rectangle 7"/>
          <p:cNvSpPr txBox="1">
            <a:spLocks noGrp="1" noChangeArrowheads="1"/>
          </p:cNvSpPr>
          <p:nvPr/>
        </p:nvSpPr>
        <p:spPr bwMode="auto">
          <a:xfrm>
            <a:off x="8310563" y="6578600"/>
            <a:ext cx="833437" cy="290513"/>
          </a:xfrm>
          <a:prstGeom prst="rect">
            <a:avLst/>
          </a:prstGeom>
          <a:noFill/>
          <a:ln w="9525">
            <a:noFill/>
            <a:miter lim="800000"/>
            <a:headEnd/>
            <a:tailEnd/>
          </a:ln>
        </p:spPr>
        <p:txBody>
          <a:bodyPr/>
          <a:lstStyle/>
          <a:p>
            <a:pPr algn="r" eaLnBrk="0" hangingPunct="0"/>
            <a:fld id="{EE4834C0-46AB-4950-8D44-10191A4F5AE0}" type="slidenum">
              <a:rPr lang="en-US" sz="1000">
                <a:latin typeface="Verdana" pitchFamily="34" charset="0"/>
              </a:rPr>
              <a:pPr algn="r" eaLnBrk="0" hangingPunct="0"/>
              <a:t>8</a:t>
            </a:fld>
            <a:endParaRPr lang="en-US" sz="1000" dirty="0">
              <a:latin typeface="Verdana" pitchFamily="34" charset="0"/>
            </a:endParaRPr>
          </a:p>
        </p:txBody>
      </p:sp>
    </p:spTree>
    <p:extLst>
      <p:ext uri="{BB962C8B-B14F-4D97-AF65-F5344CB8AC3E}">
        <p14:creationId xmlns:p14="http://schemas.microsoft.com/office/powerpoint/2010/main" val="160077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90600" y="3086100"/>
            <a:ext cx="7696200" cy="1409700"/>
          </a:xfrm>
        </p:spPr>
        <p:txBody>
          <a:bodyPr>
            <a:normAutofit fontScale="90000"/>
          </a:bodyPr>
          <a:lstStyle/>
          <a:p>
            <a:pPr algn="ctr">
              <a:lnSpc>
                <a:spcPct val="150000"/>
              </a:lnSpc>
              <a:defRPr/>
            </a:pPr>
            <a:r>
              <a:rPr lang="en-GB" sz="4000" b="0" dirty="0" smtClean="0">
                <a:solidFill>
                  <a:schemeClr val="tx1"/>
                </a:solidFill>
                <a:ea typeface="+mn-ea"/>
                <a:cs typeface="Arial" pitchFamily="34" charset="0"/>
              </a:rPr>
              <a:t>Additional information is available at </a:t>
            </a:r>
            <a:br>
              <a:rPr lang="en-GB" sz="4000" b="0" dirty="0" smtClean="0">
                <a:solidFill>
                  <a:schemeClr val="tx1"/>
                </a:solidFill>
                <a:ea typeface="+mn-ea"/>
                <a:cs typeface="Arial" pitchFamily="34" charset="0"/>
              </a:rPr>
            </a:br>
            <a:r>
              <a:rPr lang="en-GB" sz="4000" u="sng" dirty="0">
                <a:hlinkClick r:id="rId2"/>
              </a:rPr>
              <a:t>https://committee.iso.org/tc176sc2</a:t>
            </a:r>
            <a:r>
              <a:rPr lang="en-GB" sz="6000" dirty="0" smtClean="0"/>
              <a:t> </a:t>
            </a:r>
            <a:endParaRPr lang="en-US" sz="6000" b="0" dirty="0" smtClean="0">
              <a:solidFill>
                <a:schemeClr val="tx1"/>
              </a:solidFill>
              <a:ea typeface="+mn-ea"/>
              <a:cs typeface="Arial" pitchFamily="34" charset="0"/>
            </a:endParaRPr>
          </a:p>
        </p:txBody>
      </p:sp>
      <p:sp>
        <p:nvSpPr>
          <p:cNvPr id="4" name="Rectangle 3"/>
          <p:cNvSpPr>
            <a:spLocks noChangeArrowheads="1"/>
          </p:cNvSpPr>
          <p:nvPr/>
        </p:nvSpPr>
        <p:spPr bwMode="auto">
          <a:xfrm>
            <a:off x="457200" y="381000"/>
            <a:ext cx="8458200" cy="838200"/>
          </a:xfrm>
          <a:prstGeom prst="rect">
            <a:avLst/>
          </a:prstGeom>
          <a:noFill/>
          <a:ln w="9525" algn="ctr">
            <a:noFill/>
            <a:miter lim="800000"/>
            <a:headEnd/>
            <a:tailEnd/>
          </a:ln>
        </p:spPr>
        <p:txBody>
          <a:bodyPr vert="horz" wrap="square" lIns="82124" tIns="41061" rIns="82124" bIns="41061" numCol="1" anchor="b" anchorCtr="0" compatLnSpc="1">
            <a:prstTxWarp prst="textNoShape">
              <a:avLst/>
            </a:prstTxWarp>
          </a:bodyPr>
          <a:lstStyle/>
          <a:p>
            <a:pPr algn="r" defTabSz="814388"/>
            <a:endParaRPr lang="en-US" sz="3600" dirty="0">
              <a:solidFill>
                <a:srgbClr val="003399"/>
              </a:solidFill>
              <a:latin typeface="+mj-lt"/>
              <a:ea typeface="+mj-ea"/>
              <a:cs typeface="+mj-cs"/>
            </a:endParaRPr>
          </a:p>
        </p:txBody>
      </p:sp>
      <p:sp>
        <p:nvSpPr>
          <p:cNvPr id="5" name="Rectangle 7"/>
          <p:cNvSpPr txBox="1">
            <a:spLocks noGrp="1" noChangeArrowheads="1"/>
          </p:cNvSpPr>
          <p:nvPr/>
        </p:nvSpPr>
        <p:spPr bwMode="auto">
          <a:xfrm>
            <a:off x="8310563" y="6578600"/>
            <a:ext cx="833437" cy="290513"/>
          </a:xfrm>
          <a:prstGeom prst="rect">
            <a:avLst/>
          </a:prstGeom>
          <a:noFill/>
          <a:ln w="9525">
            <a:noFill/>
            <a:miter lim="800000"/>
            <a:headEnd/>
            <a:tailEnd/>
          </a:ln>
        </p:spPr>
        <p:txBody>
          <a:bodyPr/>
          <a:lstStyle/>
          <a:p>
            <a:pPr algn="r" eaLnBrk="0" hangingPunct="0"/>
            <a:r>
              <a:rPr lang="en-US" sz="1000" dirty="0">
                <a:latin typeface="Verdana" pitchFamily="34" charset="0"/>
              </a:rPr>
              <a:t>9</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1_20061002_ve_howto_new_cisco_white_template">
  <a:themeElements>
    <a:clrScheme name="1_20061002_ve_howto_new_cisco_white_template 1">
      <a:dk1>
        <a:srgbClr val="000000"/>
      </a:dk1>
      <a:lt1>
        <a:srgbClr val="FFFFFF"/>
      </a:lt1>
      <a:dk2>
        <a:srgbClr val="0183B7"/>
      </a:dk2>
      <a:lt2>
        <a:srgbClr val="8E8E95"/>
      </a:lt2>
      <a:accent1>
        <a:srgbClr val="0183B7"/>
      </a:accent1>
      <a:accent2>
        <a:srgbClr val="B21A1A"/>
      </a:accent2>
      <a:accent3>
        <a:srgbClr val="FFFFFF"/>
      </a:accent3>
      <a:accent4>
        <a:srgbClr val="000000"/>
      </a:accent4>
      <a:accent5>
        <a:srgbClr val="AAC1D8"/>
      </a:accent5>
      <a:accent6>
        <a:srgbClr val="A11616"/>
      </a:accent6>
      <a:hlink>
        <a:srgbClr val="83A2CF"/>
      </a:hlink>
      <a:folHlink>
        <a:srgbClr val="EFB525"/>
      </a:folHlink>
    </a:clrScheme>
    <a:fontScheme name="1_20061002_ve_howto_new_cisco_white_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82124" tIns="41061" rIns="82124" bIns="41061" numCol="1" anchor="t" anchorCtr="0" compatLnSpc="1">
        <a:prstTxWarp prst="textNoShape">
          <a:avLst/>
        </a:prstTxWarp>
      </a:bodyPr>
      <a:lstStyle>
        <a:defPPr marL="0" marR="0" indent="0" algn="l" defTabSz="814388" rtl="0" eaLnBrk="0" fontAlgn="base" latinLnBrk="0" hangingPunct="0">
          <a:lnSpc>
            <a:spcPct val="90000"/>
          </a:lnSpc>
          <a:spcBef>
            <a:spcPct val="0"/>
          </a:spcBef>
          <a:spcAft>
            <a:spcPct val="0"/>
          </a:spcAft>
          <a:buClrTx/>
          <a:buSzTx/>
          <a:buFontTx/>
          <a:buNone/>
          <a:tabLst/>
          <a:defRPr kumimoji="0" lang="en-US" sz="30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82124" tIns="41061" rIns="82124" bIns="41061" numCol="1" anchor="t" anchorCtr="0" compatLnSpc="1">
        <a:prstTxWarp prst="textNoShape">
          <a:avLst/>
        </a:prstTxWarp>
      </a:bodyPr>
      <a:lstStyle>
        <a:defPPr marL="0" marR="0" indent="0" algn="l" defTabSz="814388" rtl="0" eaLnBrk="0" fontAlgn="base" latinLnBrk="0" hangingPunct="0">
          <a:lnSpc>
            <a:spcPct val="90000"/>
          </a:lnSpc>
          <a:spcBef>
            <a:spcPct val="0"/>
          </a:spcBef>
          <a:spcAft>
            <a:spcPct val="0"/>
          </a:spcAft>
          <a:buClrTx/>
          <a:buSzTx/>
          <a:buFontTx/>
          <a:buNone/>
          <a:tabLst/>
          <a:defRPr kumimoji="0" lang="en-US" sz="3000" b="1" i="0" u="none" strike="noStrike" cap="none" normalizeH="0" baseline="0" smtClean="0">
            <a:ln>
              <a:noFill/>
            </a:ln>
            <a:solidFill>
              <a:schemeClr val="tx1"/>
            </a:solidFill>
            <a:effectLst/>
            <a:latin typeface="Arial" charset="0"/>
          </a:defRPr>
        </a:defPPr>
      </a:lstStyle>
    </a:lnDef>
  </a:objectDefaults>
  <a:extraClrSchemeLst>
    <a:extraClrScheme>
      <a:clrScheme name="1_20061002_ve_howto_new_cisco_white_template 1">
        <a:dk1>
          <a:srgbClr val="000000"/>
        </a:dk1>
        <a:lt1>
          <a:srgbClr val="FFFFFF"/>
        </a:lt1>
        <a:dk2>
          <a:srgbClr val="0183B7"/>
        </a:dk2>
        <a:lt2>
          <a:srgbClr val="8E8E95"/>
        </a:lt2>
        <a:accent1>
          <a:srgbClr val="0183B7"/>
        </a:accent1>
        <a:accent2>
          <a:srgbClr val="B21A1A"/>
        </a:accent2>
        <a:accent3>
          <a:srgbClr val="FFFFFF"/>
        </a:accent3>
        <a:accent4>
          <a:srgbClr val="000000"/>
        </a:accent4>
        <a:accent5>
          <a:srgbClr val="AAC1D8"/>
        </a:accent5>
        <a:accent6>
          <a:srgbClr val="A11616"/>
        </a:accent6>
        <a:hlink>
          <a:srgbClr val="83A2CF"/>
        </a:hlink>
        <a:folHlink>
          <a:srgbClr val="EFB525"/>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192</TotalTime>
  <Pages>28</Pages>
  <Words>291</Words>
  <Application>Microsoft Office PowerPoint</Application>
  <PresentationFormat>On-screen Show (4:3)</PresentationFormat>
  <Paragraphs>77</Paragraphs>
  <Slides>9</Slides>
  <Notes>2</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1_20061002_ve_howto_new_cisco_white_template</vt:lpstr>
      <vt:lpstr>ISO 9001:2015  The process approach  </vt:lpstr>
      <vt:lpstr>PowerPoint Presentation</vt:lpstr>
      <vt:lpstr>This presentation</vt:lpstr>
      <vt:lpstr>What is the process approach?  </vt:lpstr>
      <vt:lpstr>How do I do it?</vt:lpstr>
      <vt:lpstr>Process approach and risk-based thinking</vt:lpstr>
      <vt:lpstr>The process approach and PDCA</vt:lpstr>
      <vt:lpstr> What are the possible benefits?</vt:lpstr>
      <vt:lpstr>Additional information is available at  https://committee.iso.org/tc176sc2 </vt:lpstr>
    </vt:vector>
  </TitlesOfParts>
  <Company>Cisco Systems,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Before You Begin: Assign Information Classification</dc:title>
  <dc:subject>Guide for Creating Powerpoint Presentations</dc:subject>
  <dc:creator>Cisco Systems, Inc.</dc:creator>
  <cp:lastModifiedBy>Charles Corrie</cp:lastModifiedBy>
  <cp:revision>679</cp:revision>
  <cp:lastPrinted>2015-04-01T09:58:59Z</cp:lastPrinted>
  <dcterms:created xsi:type="dcterms:W3CDTF">2006-01-13T18:54:53Z</dcterms:created>
  <dcterms:modified xsi:type="dcterms:W3CDTF">2017-06-15T22:03:41Z</dcterms:modified>
</cp:coreProperties>
</file>